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Default Extension="fntdata" ContentType="application/x-fontdata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0" r:id="rId1"/>
    <p:sldMasterId id="2147483781" r:id="rId2"/>
    <p:sldMasterId id="2147483782" r:id="rId3"/>
    <p:sldMasterId id="2147483783" r:id="rId4"/>
    <p:sldMasterId id="2147483784" r:id="rId5"/>
    <p:sldMasterId id="2147483785" r:id="rId6"/>
    <p:sldMasterId id="2147483786" r:id="rId7"/>
    <p:sldMasterId id="2147483787" r:id="rId8"/>
    <p:sldMasterId id="2147483788" r:id="rId9"/>
    <p:sldMasterId id="2147483789" r:id="rId10"/>
    <p:sldMasterId id="2147483790" r:id="rId11"/>
    <p:sldMasterId id="2147483791" r:id="rId12"/>
  </p:sldMasterIdLst>
  <p:notesMasterIdLst>
    <p:notesMasterId r:id="rId7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</p:sldIdLst>
  <p:sldSz cx="9144000" cy="6858000" type="screen4x3"/>
  <p:notesSz cx="6858000" cy="9144000"/>
  <p:embeddedFontLst>
    <p:embeddedFont>
      <p:font typeface="Calibri" pitchFamily="34" charset="0"/>
      <p:regular r:id="rId73"/>
      <p:bold r:id="rId74"/>
      <p:italic r:id="rId75"/>
      <p:boldItalic r:id="rId76"/>
    </p:embeddedFont>
    <p:embeddedFont>
      <p:font typeface="Lucida Sans" pitchFamily="34" charset="0"/>
      <p:regular r:id="rId77"/>
      <p:bold r:id="rId78"/>
      <p:italic r:id="rId79"/>
      <p:boldItalic r:id="rId80"/>
    </p:embeddedFont>
    <p:embeddedFont>
      <p:font typeface="Book Antiqua" pitchFamily="18" charset="0"/>
      <p:regular r:id="rId81"/>
      <p:bold r:id="rId82"/>
      <p:italic r:id="rId83"/>
      <p:boldItalic r:id="rId84"/>
    </p:embeddedFont>
    <p:embeddedFont>
      <p:font typeface="Source Sans Pro" charset="0"/>
      <p:regular r:id="rId85"/>
      <p:bold r:id="rId86"/>
      <p:italic r:id="rId87"/>
      <p:boldItalic r:id="rId88"/>
    </p:embeddedFont>
    <p:embeddedFont>
      <p:font typeface="Rambla" charset="0"/>
      <p:regular r:id="rId89"/>
      <p:bold r:id="rId90"/>
      <p:italic r:id="rId91"/>
      <p:boldItalic r:id="rId92"/>
    </p:embeddedFont>
    <p:embeddedFont>
      <p:font typeface="Rockwell" pitchFamily="18" charset="0"/>
      <p:regular r:id="rId93"/>
      <p:bold r:id="rId94"/>
      <p:italic r:id="rId95"/>
      <p:boldItalic r:id="rId96"/>
    </p:embeddedFont>
    <p:embeddedFont>
      <p:font typeface="Questrial" charset="0"/>
      <p:regular r:id="rId97"/>
    </p:embeddedFont>
    <p:embeddedFont>
      <p:font typeface="Constantia" pitchFamily="18" charset="0"/>
      <p:regular r:id="rId98"/>
      <p:bold r:id="rId99"/>
      <p:italic r:id="rId100"/>
      <p:boldItalic r:id="rId101"/>
    </p:embeddedFont>
    <p:embeddedFont>
      <p:font typeface="Century Gothic" pitchFamily="34" charset="0"/>
      <p:regular r:id="rId102"/>
      <p:bold r:id="rId103"/>
      <p:italic r:id="rId104"/>
      <p:boldItalic r:id="rId105"/>
    </p:embeddedFont>
    <p:embeddedFont>
      <p:font typeface="Verdana" pitchFamily="34" charset="0"/>
      <p:regular r:id="rId106"/>
      <p:bold r:id="rId107"/>
      <p:italic r:id="rId108"/>
      <p:boldItalic r:id="rId10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font" Target="fonts/font12.fntdata"/><Relationship Id="rId89" Type="http://schemas.openxmlformats.org/officeDocument/2006/relationships/font" Target="fonts/font17.fntdata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07" Type="http://schemas.openxmlformats.org/officeDocument/2006/relationships/font" Target="fonts/font35.fntdata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87" Type="http://schemas.openxmlformats.org/officeDocument/2006/relationships/font" Target="fonts/font15.fntdata"/><Relationship Id="rId102" Type="http://schemas.openxmlformats.org/officeDocument/2006/relationships/font" Target="fonts/font30.fntdata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font" Target="fonts/font10.fntdata"/><Relationship Id="rId90" Type="http://schemas.openxmlformats.org/officeDocument/2006/relationships/font" Target="fonts/font18.fntdata"/><Relationship Id="rId95" Type="http://schemas.openxmlformats.org/officeDocument/2006/relationships/font" Target="fonts/font23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font" Target="fonts/font5.fntdata"/><Relationship Id="rId100" Type="http://schemas.openxmlformats.org/officeDocument/2006/relationships/font" Target="fonts/font28.fntdata"/><Relationship Id="rId105" Type="http://schemas.openxmlformats.org/officeDocument/2006/relationships/font" Target="fonts/font33.fntdata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93" Type="http://schemas.openxmlformats.org/officeDocument/2006/relationships/font" Target="fonts/font21.fntdata"/><Relationship Id="rId98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103" Type="http://schemas.openxmlformats.org/officeDocument/2006/relationships/font" Target="fonts/font31.fntdata"/><Relationship Id="rId108" Type="http://schemas.openxmlformats.org/officeDocument/2006/relationships/font" Target="fonts/font36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91" Type="http://schemas.openxmlformats.org/officeDocument/2006/relationships/font" Target="fonts/font19.fntdata"/><Relationship Id="rId96" Type="http://schemas.openxmlformats.org/officeDocument/2006/relationships/font" Target="fonts/font24.fntdata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font" Target="fonts/font3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94" Type="http://schemas.openxmlformats.org/officeDocument/2006/relationships/font" Target="fonts/font22.fntdata"/><Relationship Id="rId99" Type="http://schemas.openxmlformats.org/officeDocument/2006/relationships/font" Target="fonts/font27.fntdata"/><Relationship Id="rId101" Type="http://schemas.openxmlformats.org/officeDocument/2006/relationships/font" Target="fonts/font2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font" Target="fonts/font37.fntdata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4.fntdata"/><Relationship Id="rId97" Type="http://schemas.openxmlformats.org/officeDocument/2006/relationships/font" Target="fonts/font25.fntdata"/><Relationship Id="rId104" Type="http://schemas.openxmlformats.org/officeDocument/2006/relationships/font" Target="fonts/font3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Shape 101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Shape 107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Shape 10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Shape 10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Shape 10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Shape 108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Shape 109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Shape 1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Shape 110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Shape 1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Shape 111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Shape 1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Shape 111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Shape 112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Shape 1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Shape 113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Shape 113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Shape 102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Shape 1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Shape 114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Shape 1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Shape 115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Shape 1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Shape 116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Shape 1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Shape 117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Shape 1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Shape 117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Shape 1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Shape 118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Shape 119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Shape 120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Shape 120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Shape 121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Shape 102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Shape 122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Shape 1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Shape 122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Shape 1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Shape 123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hape 1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Shape 124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Shape 125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Shape 1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Shape 125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Shape 1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Shape 126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Shape 1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Shape 127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Shape 1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Shape 127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Shape 1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Shape 128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Shape 103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Shape 1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Shape 129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Shape 1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Shape 129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Shape 1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Shape 130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Shape 1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Shape 131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Shape 1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Shape 132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Shape 1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Shape 132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Shape 1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Shape 133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Shape 1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Shape 134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Shape 1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Shape 134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Shape 1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Shape 135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Shape 104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Shape 1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Shape 136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Shape 136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Shape 1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Shape 137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Shape 1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Shape 138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Shape 1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Shape 139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Shape 1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Shape 139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Shape 1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Shape 140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Shape 1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Shape 141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Shape 14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Shape 1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Shape 142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Shape 104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Shape 10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Shape 105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Shape 10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Shape 106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hape 10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Shape 106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3" name="Shape 77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74" name="Shape 7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75" name="Shape 775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76" name="Shape 776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bg>
      <p:bgPr>
        <a:gradFill>
          <a:gsLst>
            <a:gs pos="0">
              <a:srgbClr val="4571D9"/>
            </a:gs>
            <a:gs pos="25000">
              <a:srgbClr val="4670CA"/>
            </a:gs>
            <a:gs pos="100000">
              <a:srgbClr val="00185E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AACA70"/>
              </a:buClr>
              <a:buSzPts val="5600"/>
              <a:buFont typeface="Calibri"/>
              <a:buNone/>
              <a:defRPr sz="5600" b="1" i="0" u="none" strike="noStrike" cap="none">
                <a:solidFill>
                  <a:srgbClr val="AACA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9" name="Shape 779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45720" lvl="0" algn="r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ctr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ctr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80" name="Shape 7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81" name="Shape 78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82" name="Shape 782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bilgisi" type="secHead">
  <p:cSld name="SECTION_HEADER">
    <p:bg>
      <p:bgPr>
        <a:gradFill>
          <a:gsLst>
            <a:gs pos="0">
              <a:srgbClr val="4571D9"/>
            </a:gs>
            <a:gs pos="25000">
              <a:srgbClr val="4670CA"/>
            </a:gs>
            <a:gs pos="100000">
              <a:srgbClr val="00185E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9279B3"/>
              </a:buClr>
              <a:buSzPts val="5600"/>
              <a:buFont typeface="Calibri"/>
              <a:buNone/>
              <a:defRPr sz="5600" b="1" i="0" u="none" strike="noStrike" cap="none">
                <a:solidFill>
                  <a:srgbClr val="9279B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86" name="Shape 7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87" name="Shape 787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88" name="Shape 788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1" name="Shape 791"/>
          <p:cNvSpPr txBox="1">
            <a:spLocks noGrp="1"/>
          </p:cNvSpPr>
          <p:nvPr>
            <p:ph type="body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2894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92" name="Shape 792"/>
          <p:cNvSpPr txBox="1">
            <a:spLocks noGrp="1"/>
          </p:cNvSpPr>
          <p:nvPr>
            <p:ph type="body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2894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93" name="Shape 7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94" name="Shape 794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95" name="Shape 795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8" name="Shape 798"/>
          <p:cNvSpPr txBox="1"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  <a:defRPr sz="2400" b="1" i="0" u="none" strike="noStrike" cap="non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99" name="Shape 799"/>
          <p:cNvSpPr txBox="1">
            <a:spLocks noGrp="1"/>
          </p:cNvSpPr>
          <p:nvPr>
            <p:ph type="body" idx="2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  <a:defRPr sz="2400" b="1" i="0" u="none" strike="noStrike" cap="non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00" name="Shape 800"/>
          <p:cNvSpPr txBox="1">
            <a:spLocks noGrp="1"/>
          </p:cNvSpPr>
          <p:nvPr>
            <p:ph type="body" idx="3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315" algn="l" rtl="0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0861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94639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01" name="Shape 801"/>
          <p:cNvSpPr txBox="1">
            <a:spLocks noGrp="1"/>
          </p:cNvSpPr>
          <p:nvPr>
            <p:ph type="body" idx="4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315" algn="l" rtl="0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0861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94639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02" name="Shape 8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03" name="Shape 80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04" name="Shape 80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7" name="Shape 8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08" name="Shape 808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09" name="Shape 80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12" name="Shape 81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13" name="Shape 81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sz="2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6" name="Shape 816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33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58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17" name="Shape 817"/>
          <p:cNvSpPr txBox="1">
            <a:spLocks noGrp="1"/>
          </p:cNvSpPr>
          <p:nvPr>
            <p:ph type="body" idx="2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751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68935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18" name="Shape 8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19" name="Shape 819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20" name="Shape 820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Resim" type="picTx">
  <p:cSld name="PICTURE_WITH_CAPTION_TEXT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/>
          <p:nvPr/>
        </p:nvSpPr>
        <p:spPr>
          <a:xfrm rot="-10380000" flipH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38500" dir="7500000" sx="98500" sy="100080" kx="100000" ky="1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23" name="Shape 823"/>
          <p:cNvSpPr/>
          <p:nvPr/>
        </p:nvSpPr>
        <p:spPr>
          <a:xfrm rot="-10380000" flipH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  <a:effectLst>
            <a:outerShdw blurRad="19685" dist="6350" dir="12900000" algn="tl" rotWithShape="0">
              <a:srgbClr val="000000">
                <a:alpha val="4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24" name="Shape 824"/>
          <p:cNvSpPr txBox="1"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ts val="1235"/>
              <a:buFont typeface="Noto Sans Symbols"/>
              <a:buNone/>
              <a:defRPr sz="1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93369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7305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 Symbols"/>
              <a:buChar char="●"/>
              <a:defRPr sz="1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65747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585"/>
              <a:buFont typeface="Noto Sans Symbols"/>
              <a:buChar char="●"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65747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 Symbols"/>
              <a:buChar char="●"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26" name="Shape 8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27" name="Shape 827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28" name="Shape 828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29" name="Shape 829"/>
          <p:cNvSpPr>
            <a:spLocks noGrp="1"/>
          </p:cNvSpPr>
          <p:nvPr>
            <p:ph type="pic" idx="2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304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30" name="Shape 830"/>
          <p:cNvSpPr/>
          <p:nvPr/>
        </p:nvSpPr>
        <p:spPr>
          <a:xfrm rot="10800000" flipH="1">
            <a:off x="-9525" y="5816600"/>
            <a:ext cx="9163050" cy="1041400"/>
          </a:xfrm>
          <a:custGeom>
            <a:avLst/>
            <a:gdLst/>
            <a:ahLst/>
            <a:cxnLst/>
            <a:rect l="0" t="0" r="0" b="0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94312F">
                  <a:alpha val="44705"/>
                </a:srgbClr>
              </a:gs>
              <a:gs pos="100000">
                <a:srgbClr val="94C03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31" name="Shape 831"/>
          <p:cNvSpPr/>
          <p:nvPr/>
        </p:nvSpPr>
        <p:spPr>
          <a:xfrm rot="10800000" flipH="1">
            <a:off x="4381500" y="6219825"/>
            <a:ext cx="4762500" cy="638175"/>
          </a:xfrm>
          <a:custGeom>
            <a:avLst/>
            <a:gdLst/>
            <a:ahLst/>
            <a:cxnLst/>
            <a:rect l="0" t="0" r="0" b="0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49235">
                  <a:alpha val="29803"/>
                </a:srgbClr>
              </a:gs>
              <a:gs pos="80000">
                <a:srgbClr val="BC322E">
                  <a:alpha val="44705"/>
                </a:srgbClr>
              </a:gs>
              <a:gs pos="100000">
                <a:srgbClr val="BC322E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4" name="Shape 834"/>
          <p:cNvSpPr txBox="1">
            <a:spLocks noGrp="1"/>
          </p:cNvSpPr>
          <p:nvPr>
            <p:ph type="body" idx="1"/>
          </p:nvPr>
        </p:nvSpPr>
        <p:spPr>
          <a:xfrm rot="5400000">
            <a:off x="2377440" y="15240"/>
            <a:ext cx="438912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35" name="Shape 8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36" name="Shape 836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37" name="Shape 837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 txBox="1">
            <a:spLocks noGrp="1"/>
          </p:cNvSpPr>
          <p:nvPr>
            <p:ph type="title"/>
          </p:nvPr>
        </p:nvSpPr>
        <p:spPr>
          <a:xfrm rot="5400000">
            <a:off x="5052218" y="2491583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0" name="Shape 840"/>
          <p:cNvSpPr txBox="1">
            <a:spLocks noGrp="1"/>
          </p:cNvSpPr>
          <p:nvPr>
            <p:ph type="body" idx="1"/>
          </p:nvPr>
        </p:nvSpPr>
        <p:spPr>
          <a:xfrm rot="5400000">
            <a:off x="861219" y="510383"/>
            <a:ext cx="5211763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41" name="Shape 8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42" name="Shape 84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43" name="Shape 84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 txBox="1"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5" name="Shape 855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FF8EB1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6" name="Shape 856"/>
          <p:cNvSpPr txBox="1">
            <a:spLocks noGrp="1"/>
          </p:cNvSpPr>
          <p:nvPr>
            <p:ph type="dt" idx="10"/>
          </p:nvPr>
        </p:nvSpPr>
        <p:spPr>
          <a:xfrm>
            <a:off x="4791456" y="6480048"/>
            <a:ext cx="213360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7" name="Shape 857"/>
          <p:cNvSpPr txBox="1">
            <a:spLocks noGrp="1"/>
          </p:cNvSpPr>
          <p:nvPr>
            <p:ph type="ftr" idx="11"/>
          </p:nvPr>
        </p:nvSpPr>
        <p:spPr>
          <a:xfrm>
            <a:off x="457200" y="6480969"/>
            <a:ext cx="4260056" cy="3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8" name="Shape 858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/>
          <p:nvPr/>
        </p:nvSpPr>
        <p:spPr>
          <a:xfrm rot="-54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>
            <a:gsLst>
              <a:gs pos="0">
                <a:srgbClr val="B2004A"/>
              </a:gs>
              <a:gs pos="60000">
                <a:srgbClr val="FF0082"/>
              </a:gs>
              <a:gs pos="100000">
                <a:srgbClr val="FF66A4"/>
              </a:gs>
            </a:gsLst>
            <a:lin ang="15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1" name="Shape 861"/>
          <p:cNvSpPr txBox="1"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2" name="Shape 862"/>
          <p:cNvSpPr txBox="1"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36576"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None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380"/>
              </a:spcBef>
              <a:spcAft>
                <a:spcPts val="0"/>
              </a:spcAft>
              <a:buClr>
                <a:srgbClr val="FF8EB1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3" name="Shape 863"/>
          <p:cNvSpPr txBox="1">
            <a:spLocks noGrp="1"/>
          </p:cNvSpPr>
          <p:nvPr>
            <p:ph type="dt" idx="10"/>
          </p:nvPr>
        </p:nvSpPr>
        <p:spPr>
          <a:xfrm>
            <a:off x="1371600" y="6012656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4" name="Shape 864"/>
          <p:cNvSpPr txBox="1">
            <a:spLocks noGrp="1"/>
          </p:cNvSpPr>
          <p:nvPr>
            <p:ph type="ftr" idx="11"/>
          </p:nvPr>
        </p:nvSpPr>
        <p:spPr>
          <a:xfrm>
            <a:off x="1371600" y="5650704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5" name="Shape 865"/>
          <p:cNvSpPr txBox="1">
            <a:spLocks noGrp="1"/>
          </p:cNvSpPr>
          <p:nvPr>
            <p:ph type="sldNum" idx="12"/>
          </p:nvPr>
        </p:nvSpPr>
        <p:spPr>
          <a:xfrm>
            <a:off x="8392247" y="5752307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ölüm Üstbilgisi" type="secHead">
  <p:cSld name="SECTION_HEADER">
    <p:bg>
      <p:bgPr>
        <a:gradFill>
          <a:gsLst>
            <a:gs pos="0">
              <a:schemeClr val="dk1"/>
            </a:gs>
            <a:gs pos="60000">
              <a:schemeClr val="dk1"/>
            </a:gs>
            <a:gs pos="100000">
              <a:srgbClr val="6C6C6C"/>
            </a:gs>
          </a:gsLst>
          <a:lin ang="5400000" scaled="0"/>
        </a:gradFill>
        <a:effectLst/>
      </p:bgPr>
    </p:bg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Shape 867"/>
          <p:cNvSpPr/>
          <p:nvPr/>
        </p:nvSpPr>
        <p:spPr>
          <a:xfrm rot="10800000" flipH="1">
            <a:off x="7034" y="7034"/>
            <a:ext cx="9129932" cy="6836899"/>
          </a:xfrm>
          <a:prstGeom prst="rtTriangle">
            <a:avLst/>
          </a:prstGeom>
          <a:gradFill>
            <a:gsLst>
              <a:gs pos="0">
                <a:srgbClr val="D2D2D2">
                  <a:alpha val="9803"/>
                </a:srgbClr>
              </a:gs>
              <a:gs pos="70000">
                <a:srgbClr val="D2D2D2">
                  <a:alpha val="7843"/>
                </a:srgbClr>
              </a:gs>
              <a:gs pos="100000">
                <a:srgbClr val="D2D2D2">
                  <a:alpha val="784"/>
                </a:srgbClr>
              </a:gs>
            </a:gsLst>
            <a:lin ang="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8" name="Shape 868"/>
          <p:cNvSpPr/>
          <p:nvPr/>
        </p:nvSpPr>
        <p:spPr>
          <a:xfrm rot="-5400000" flipH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>
            <a:gsLst>
              <a:gs pos="0">
                <a:srgbClr val="B2004A"/>
              </a:gs>
              <a:gs pos="60000">
                <a:srgbClr val="FF0082"/>
              </a:gs>
              <a:gs pos="100000">
                <a:srgbClr val="FF66A4"/>
              </a:gs>
            </a:gsLst>
            <a:lin ang="15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9" name="Shape 869"/>
          <p:cNvSpPr txBox="1">
            <a:spLocks noGrp="1"/>
          </p:cNvSpPr>
          <p:nvPr>
            <p:ph type="dt" idx="10"/>
          </p:nvPr>
        </p:nvSpPr>
        <p:spPr>
          <a:xfrm>
            <a:off x="6955632" y="6477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0" name="Shape 870"/>
          <p:cNvSpPr txBox="1">
            <a:spLocks noGrp="1"/>
          </p:cNvSpPr>
          <p:nvPr>
            <p:ph type="ftr" idx="11"/>
          </p:nvPr>
        </p:nvSpPr>
        <p:spPr>
          <a:xfrm>
            <a:off x="2619376" y="6480969"/>
            <a:ext cx="4260056" cy="3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1" name="Shape 871"/>
          <p:cNvSpPr txBox="1">
            <a:spLocks noGrp="1"/>
          </p:cNvSpPr>
          <p:nvPr>
            <p:ph type="sldNum" idx="12"/>
          </p:nvPr>
        </p:nvSpPr>
        <p:spPr>
          <a:xfrm>
            <a:off x="8451056" y="809624"/>
            <a:ext cx="502920" cy="3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872" name="Shape 872"/>
          <p:cNvCxnSpPr/>
          <p:nvPr/>
        </p:nvCxnSpPr>
        <p:spPr>
          <a:xfrm rot="10800000">
            <a:off x="6468794" y="9381"/>
            <a:ext cx="2672861" cy="1900210"/>
          </a:xfrm>
          <a:prstGeom prst="straightConnector1">
            <a:avLst/>
          </a:prstGeom>
          <a:noFill/>
          <a:ln w="9525" cap="rnd" cmpd="sng">
            <a:solidFill>
              <a:srgbClr val="C5C5C5">
                <a:alpha val="4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3" name="Shape 873"/>
          <p:cNvCxnSpPr/>
          <p:nvPr/>
        </p:nvCxnSpPr>
        <p:spPr>
          <a:xfrm rot="10800000" flipH="1">
            <a:off x="0" y="7034"/>
            <a:ext cx="9136966" cy="6843933"/>
          </a:xfrm>
          <a:prstGeom prst="straightConnector1">
            <a:avLst/>
          </a:prstGeom>
          <a:noFill/>
          <a:ln w="9525" cap="rnd" cmpd="sng">
            <a:solidFill>
              <a:srgbClr val="BEBEBE">
                <a:alpha val="3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4" name="Shape 874"/>
          <p:cNvSpPr txBox="1"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3600"/>
              <a:buFont typeface="Century Gothic"/>
              <a:buNone/>
              <a:defRPr sz="3600" b="1" i="0" u="none" strike="noStrike" cap="non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5" name="Shape 875"/>
          <p:cNvSpPr txBox="1"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710"/>
              <a:buFont typeface="Verdana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FF8EB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8" name="Shape 878"/>
          <p:cNvSpPr txBox="1">
            <a:spLocks noGrp="1"/>
          </p:cNvSpPr>
          <p:nvPr>
            <p:ph type="body" idx="1"/>
          </p:nvPr>
        </p:nvSpPr>
        <p:spPr>
          <a:xfrm>
            <a:off x="457200" y="172243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068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733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280"/>
              <a:buFont typeface="Verdana"/>
              <a:buChar char="›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9" name="Shape 879"/>
          <p:cNvSpPr txBox="1">
            <a:spLocks noGrp="1"/>
          </p:cNvSpPr>
          <p:nvPr>
            <p:ph type="body" idx="2"/>
          </p:nvPr>
        </p:nvSpPr>
        <p:spPr>
          <a:xfrm>
            <a:off x="4648200" y="172243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068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733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280"/>
              <a:buFont typeface="Verdana"/>
              <a:buChar char="›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0" name="Shape 880"/>
          <p:cNvSpPr txBox="1">
            <a:spLocks noGrp="1"/>
          </p:cNvSpPr>
          <p:nvPr>
            <p:ph type="dt" idx="10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1" name="Shape 881"/>
          <p:cNvSpPr txBox="1">
            <a:spLocks noGrp="1"/>
          </p:cNvSpPr>
          <p:nvPr>
            <p:ph type="ftr" idx="11"/>
          </p:nvPr>
        </p:nvSpPr>
        <p:spPr>
          <a:xfrm>
            <a:off x="457200" y="6480969"/>
            <a:ext cx="4260056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2" name="Shape 882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rşılaştırma" type="twoTxTwoObj">
  <p:cSld name="TWO_OBJECTS_WITH_TEXT">
    <p:bg>
      <p:bgPr>
        <a:gradFill>
          <a:gsLst>
            <a:gs pos="0">
              <a:srgbClr val="494949"/>
            </a:gs>
            <a:gs pos="60000">
              <a:srgbClr val="626262"/>
            </a:gs>
            <a:gs pos="100000">
              <a:srgbClr val="8B8B8B"/>
            </a:gs>
          </a:gsLst>
          <a:lin ang="5400000" scaled="0"/>
        </a:gradFill>
        <a:effectLst/>
      </p:bgPr>
    </p:bg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>
            <a:spLocks noGrp="1"/>
          </p:cNvSpPr>
          <p:nvPr>
            <p:ph type="title"/>
          </p:nvPr>
        </p:nvSpPr>
        <p:spPr>
          <a:xfrm rot="-5400000">
            <a:off x="-2295358" y="2834288"/>
            <a:ext cx="615391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entury Gothic"/>
              <a:buNone/>
              <a:defRPr sz="33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5" name="Shape 885"/>
          <p:cNvSpPr txBox="1">
            <a:spLocks noGrp="1"/>
          </p:cNvSpPr>
          <p:nvPr>
            <p:ph type="body" idx="1"/>
          </p:nvPr>
        </p:nvSpPr>
        <p:spPr>
          <a:xfrm rot="-5400000">
            <a:off x="146758" y="1508980"/>
            <a:ext cx="3017520" cy="5810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Verdana"/>
              <a:buNone/>
              <a:defRPr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6" name="Shape 886"/>
          <p:cNvSpPr txBox="1">
            <a:spLocks noGrp="1"/>
          </p:cNvSpPr>
          <p:nvPr>
            <p:ph type="body" idx="2"/>
          </p:nvPr>
        </p:nvSpPr>
        <p:spPr>
          <a:xfrm rot="-5400000">
            <a:off x="146758" y="4645372"/>
            <a:ext cx="3017520" cy="5810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Verdana"/>
              <a:buNone/>
              <a:defRPr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7" name="Shape 887"/>
          <p:cNvSpPr txBox="1">
            <a:spLocks noGrp="1"/>
          </p:cNvSpPr>
          <p:nvPr>
            <p:ph type="body" idx="3"/>
          </p:nvPr>
        </p:nvSpPr>
        <p:spPr>
          <a:xfrm>
            <a:off x="2022230" y="290732"/>
            <a:ext cx="685800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⦿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92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Verdana"/>
              <a:buChar char="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8" name="Shape 888"/>
          <p:cNvSpPr txBox="1">
            <a:spLocks noGrp="1"/>
          </p:cNvSpPr>
          <p:nvPr>
            <p:ph type="body" idx="4"/>
          </p:nvPr>
        </p:nvSpPr>
        <p:spPr>
          <a:xfrm>
            <a:off x="2022230" y="3427124"/>
            <a:ext cx="685800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⦿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92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Verdana"/>
              <a:buChar char="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9" name="Shape 889"/>
          <p:cNvSpPr txBox="1">
            <a:spLocks noGrp="1"/>
          </p:cNvSpPr>
          <p:nvPr>
            <p:ph type="dt" idx="10"/>
          </p:nvPr>
        </p:nvSpPr>
        <p:spPr>
          <a:xfrm>
            <a:off x="4791456" y="6480969"/>
            <a:ext cx="2130552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0" name="Shape 890"/>
          <p:cNvSpPr txBox="1">
            <a:spLocks noGrp="1"/>
          </p:cNvSpPr>
          <p:nvPr>
            <p:ph type="ftr" idx="11"/>
          </p:nvPr>
        </p:nvSpPr>
        <p:spPr>
          <a:xfrm>
            <a:off x="457200" y="6480969"/>
            <a:ext cx="4261104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1" name="Shape 891"/>
          <p:cNvSpPr txBox="1">
            <a:spLocks noGrp="1"/>
          </p:cNvSpPr>
          <p:nvPr>
            <p:ph type="sldNum" idx="12"/>
          </p:nvPr>
        </p:nvSpPr>
        <p:spPr>
          <a:xfrm>
            <a:off x="7589520" y="6483096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 txBox="1"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4" name="Shape 894"/>
          <p:cNvSpPr txBox="1">
            <a:spLocks noGrp="1"/>
          </p:cNvSpPr>
          <p:nvPr>
            <p:ph type="dt" idx="10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5" name="Shape 895"/>
          <p:cNvSpPr txBox="1">
            <a:spLocks noGrp="1"/>
          </p:cNvSpPr>
          <p:nvPr>
            <p:ph type="ftr" idx="11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6" name="Shape 896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 txBox="1">
            <a:spLocks noGrp="1"/>
          </p:cNvSpPr>
          <p:nvPr>
            <p:ph type="dt" idx="10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9" name="Shape 899"/>
          <p:cNvSpPr txBox="1">
            <a:spLocks noGrp="1"/>
          </p:cNvSpPr>
          <p:nvPr>
            <p:ph type="ftr" idx="11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00" name="Shape 900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İçerik" type="objTx">
  <p:cSld name="OBJECT_WITH_CAPTION_TEXT">
    <p:bg>
      <p:bgPr>
        <a:gradFill>
          <a:gsLst>
            <a:gs pos="0">
              <a:srgbClr val="494949"/>
            </a:gs>
            <a:gs pos="60000">
              <a:srgbClr val="626262"/>
            </a:gs>
            <a:gs pos="100000">
              <a:srgbClr val="8B8B8B"/>
            </a:gs>
          </a:gsLst>
          <a:lin ang="5400000" scaled="0"/>
        </a:gradFill>
        <a:effectLst/>
      </p:bgPr>
    </p:bg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 txBox="1">
            <a:spLocks noGrp="1"/>
          </p:cNvSpPr>
          <p:nvPr>
            <p:ph type="title"/>
          </p:nvPr>
        </p:nvSpPr>
        <p:spPr>
          <a:xfrm rot="-5400000">
            <a:off x="-2295144" y="2882264"/>
            <a:ext cx="5943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18288" lvl="0" algn="r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2900"/>
              <a:buFont typeface="Century Gothic"/>
              <a:buNone/>
              <a:defRPr sz="2900" b="0" i="0" u="none" strike="noStrike" cap="non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3" name="Shape 903"/>
          <p:cNvSpPr txBox="1">
            <a:spLocks noGrp="1"/>
          </p:cNvSpPr>
          <p:nvPr>
            <p:ph type="body" idx="1"/>
          </p:nvPr>
        </p:nvSpPr>
        <p:spPr>
          <a:xfrm>
            <a:off x="1135856" y="367664"/>
            <a:ext cx="24384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Verdana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FF8EB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04" name="Shape 904"/>
          <p:cNvSpPr txBox="1">
            <a:spLocks noGrp="1"/>
          </p:cNvSpPr>
          <p:nvPr>
            <p:ph type="body" idx="2"/>
          </p:nvPr>
        </p:nvSpPr>
        <p:spPr>
          <a:xfrm>
            <a:off x="3651250" y="320040"/>
            <a:ext cx="5276088" cy="598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8EB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05" name="Shape 905"/>
          <p:cNvSpPr txBox="1">
            <a:spLocks noGrp="1"/>
          </p:cNvSpPr>
          <p:nvPr>
            <p:ph type="dt" idx="10"/>
          </p:nvPr>
        </p:nvSpPr>
        <p:spPr>
          <a:xfrm>
            <a:off x="6278976" y="6556248"/>
            <a:ext cx="213360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06" name="Shape 906"/>
          <p:cNvSpPr txBox="1">
            <a:spLocks noGrp="1"/>
          </p:cNvSpPr>
          <p:nvPr>
            <p:ph type="ftr" idx="11"/>
          </p:nvPr>
        </p:nvSpPr>
        <p:spPr>
          <a:xfrm>
            <a:off x="1135856" y="6556248"/>
            <a:ext cx="514312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07" name="Shape 907"/>
          <p:cNvSpPr txBox="1">
            <a:spLocks noGrp="1"/>
          </p:cNvSpPr>
          <p:nvPr>
            <p:ph type="sldNum" idx="12"/>
          </p:nvPr>
        </p:nvSpPr>
        <p:spPr>
          <a:xfrm>
            <a:off x="8410576" y="6556248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Resim" type="picTx">
  <p:cSld name="PICTURE_WITH_CAPTION_TEXT">
    <p:bg>
      <p:bgPr>
        <a:gradFill>
          <a:gsLst>
            <a:gs pos="0">
              <a:schemeClr val="dk1"/>
            </a:gs>
            <a:gs pos="60000">
              <a:schemeClr val="dk1"/>
            </a:gs>
            <a:gs pos="100000">
              <a:srgbClr val="6C6C6C"/>
            </a:gs>
          </a:gsLst>
          <a:lin ang="5400000" scaled="0"/>
        </a:gradFill>
        <a:effectLst/>
      </p:bgPr>
    </p:bg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 txBox="1">
            <a:spLocks noGrp="1"/>
          </p:cNvSpPr>
          <p:nvPr>
            <p:ph type="title"/>
          </p:nvPr>
        </p:nvSpPr>
        <p:spPr>
          <a:xfrm rot="-5400000">
            <a:off x="-2523744" y="2894096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3000"/>
              <a:buFont typeface="Century Gothic"/>
              <a:buNone/>
              <a:defRPr sz="3000" b="0" i="0" u="none" strike="noStrike" cap="non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0" name="Shape 910"/>
          <p:cNvSpPr>
            <a:spLocks noGrp="1"/>
          </p:cNvSpPr>
          <p:nvPr>
            <p:ph type="pic" idx="2"/>
          </p:nvPr>
        </p:nvSpPr>
        <p:spPr>
          <a:xfrm>
            <a:off x="1138237" y="373966"/>
            <a:ext cx="7333488" cy="5486400"/>
          </a:xfrm>
          <a:prstGeom prst="rect">
            <a:avLst/>
          </a:prstGeom>
          <a:solidFill>
            <a:srgbClr val="4A4A4A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380"/>
              </a:spcBef>
              <a:spcAft>
                <a:spcPts val="0"/>
              </a:spcAft>
              <a:buClr>
                <a:srgbClr val="FF8EB1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11" name="Shape 911"/>
          <p:cNvSpPr txBox="1">
            <a:spLocks noGrp="1"/>
          </p:cNvSpPr>
          <p:nvPr>
            <p:ph type="body" idx="1"/>
          </p:nvPr>
        </p:nvSpPr>
        <p:spPr>
          <a:xfrm>
            <a:off x="1143000" y="5867400"/>
            <a:ext cx="7333488" cy="685800"/>
          </a:xfrm>
          <a:prstGeom prst="rect">
            <a:avLst/>
          </a:prstGeom>
          <a:solidFill>
            <a:schemeClr val="accent1">
              <a:alpha val="14901"/>
            </a:schemeClr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099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Verdana"/>
              <a:buChar char="›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21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⚫"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8575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85750" algn="l" rtl="0">
              <a:spcBef>
                <a:spcPts val="180"/>
              </a:spcBef>
              <a:spcAft>
                <a:spcPts val="0"/>
              </a:spcAft>
              <a:buClr>
                <a:srgbClr val="FF8EB1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12" name="Shape 912"/>
          <p:cNvSpPr txBox="1">
            <a:spLocks noGrp="1"/>
          </p:cNvSpPr>
          <p:nvPr>
            <p:ph type="dt" idx="10"/>
          </p:nvPr>
        </p:nvSpPr>
        <p:spPr>
          <a:xfrm>
            <a:off x="6108192" y="6556248"/>
            <a:ext cx="210312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13" name="Shape 913"/>
          <p:cNvSpPr txBox="1">
            <a:spLocks noGrp="1"/>
          </p:cNvSpPr>
          <p:nvPr>
            <p:ph type="ftr" idx="11"/>
          </p:nvPr>
        </p:nvSpPr>
        <p:spPr>
          <a:xfrm>
            <a:off x="1170432" y="6557169"/>
            <a:ext cx="4948072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14" name="Shape 914"/>
          <p:cNvSpPr txBox="1">
            <a:spLocks noGrp="1"/>
          </p:cNvSpPr>
          <p:nvPr>
            <p:ph type="sldNum" idx="12"/>
          </p:nvPr>
        </p:nvSpPr>
        <p:spPr>
          <a:xfrm>
            <a:off x="8217192" y="6556248"/>
            <a:ext cx="36576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 txBox="1"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7" name="Shape 917"/>
          <p:cNvSpPr txBox="1">
            <a:spLocks noGrp="1"/>
          </p:cNvSpPr>
          <p:nvPr>
            <p:ph type="body" idx="1"/>
          </p:nvPr>
        </p:nvSpPr>
        <p:spPr>
          <a:xfrm rot="5400000">
            <a:off x="2286000" y="54008"/>
            <a:ext cx="45720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FF8EB1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18" name="Shape 918"/>
          <p:cNvSpPr txBox="1">
            <a:spLocks noGrp="1"/>
          </p:cNvSpPr>
          <p:nvPr>
            <p:ph type="dt" idx="10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19" name="Shape 919"/>
          <p:cNvSpPr txBox="1">
            <a:spLocks noGrp="1"/>
          </p:cNvSpPr>
          <p:nvPr>
            <p:ph type="ftr" idx="11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20" name="Shape 920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 txBox="1">
            <a:spLocks noGrp="1"/>
          </p:cNvSpPr>
          <p:nvPr>
            <p:ph type="title"/>
          </p:nvPr>
        </p:nvSpPr>
        <p:spPr>
          <a:xfrm rot="5400000">
            <a:off x="4991100" y="2171700"/>
            <a:ext cx="54864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3" name="Shape 923"/>
          <p:cNvSpPr txBox="1">
            <a:spLocks noGrp="1"/>
          </p:cNvSpPr>
          <p:nvPr>
            <p:ph type="body" idx="1"/>
          </p:nvPr>
        </p:nvSpPr>
        <p:spPr>
          <a:xfrm rot="5400000">
            <a:off x="838200" y="0"/>
            <a:ext cx="54864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FF8EB1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24" name="Shape 924"/>
          <p:cNvSpPr txBox="1">
            <a:spLocks noGrp="1"/>
          </p:cNvSpPr>
          <p:nvPr>
            <p:ph type="dt" idx="10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25" name="Shape 925"/>
          <p:cNvSpPr txBox="1">
            <a:spLocks noGrp="1"/>
          </p:cNvSpPr>
          <p:nvPr>
            <p:ph type="ftr" idx="11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26" name="Shape 926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7" name="Shape 937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38" name="Shape 938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39" name="Shape 939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40" name="Shape 940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 Slaydı" type="title">
  <p:cSld name="TITLE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w="9525" cap="rnd" cmpd="sng">
            <a:solidFill>
              <a:srgbClr val="A2A0A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50800" dir="54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3" name="Shape 943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4" name="Shape 944"/>
          <p:cNvSpPr txBox="1"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4500"/>
              <a:buFont typeface="Verdana"/>
              <a:buNone/>
              <a:defRPr sz="4500" b="1" i="0" u="none" strike="noStrike" cap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5" name="Shape 945"/>
          <p:cNvSpPr txBox="1"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78766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2200"/>
              <a:buFont typeface="Noto Sans Symbols"/>
              <a:buNone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2128"/>
              <a:buFont typeface="Verdana"/>
              <a:buNone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None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46" name="Shape 946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47" name="Shape 947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48" name="Shape 948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ölüm Üstbilgisi" type="secHead">
  <p:cSld name="SECTION_HEADER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w="9525" cap="rnd" cmpd="sng">
            <a:solidFill>
              <a:srgbClr val="A2A0A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50800" dir="54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1" name="Shape 951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2" name="Shape 952"/>
          <p:cNvSpPr txBox="1"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78766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3" name="Shape 953"/>
          <p:cNvSpPr txBox="1"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36576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rgbClr val="B75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1568"/>
              <a:buFont typeface="Verdana"/>
              <a:buNone/>
              <a:defRPr sz="1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54" name="Shape 954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55" name="Shape 955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56" name="Shape 956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 txBox="1"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9" name="Shape 959"/>
          <p:cNvSpPr txBox="1">
            <a:spLocks noGrp="1"/>
          </p:cNvSpPr>
          <p:nvPr>
            <p:ph type="body" idx="1"/>
          </p:nvPr>
        </p:nvSpPr>
        <p:spPr>
          <a:xfrm>
            <a:off x="514352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068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◦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6616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2016"/>
              <a:buFont typeface="Verdana"/>
              <a:buChar char="◦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0" name="Shape 960"/>
          <p:cNvSpPr txBox="1">
            <a:spLocks noGrp="1"/>
          </p:cNvSpPr>
          <p:nvPr>
            <p:ph type="body" idx="2"/>
          </p:nvPr>
        </p:nvSpPr>
        <p:spPr>
          <a:xfrm>
            <a:off x="4755360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068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◦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6616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2016"/>
              <a:buFont typeface="Verdana"/>
              <a:buChar char="◦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1" name="Shape 961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2" name="Shape 962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3" name="Shape 963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6" name="Shape 966"/>
          <p:cNvSpPr txBox="1"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1792"/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7" name="Shape 967"/>
          <p:cNvSpPr txBox="1">
            <a:spLocks noGrp="1"/>
          </p:cNvSpPr>
          <p:nvPr>
            <p:ph type="body" idx="2"/>
          </p:nvPr>
        </p:nvSpPr>
        <p:spPr>
          <a:xfrm>
            <a:off x="4652169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1792"/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8" name="Shape 968"/>
          <p:cNvSpPr txBox="1">
            <a:spLocks noGrp="1"/>
          </p:cNvSpPr>
          <p:nvPr>
            <p:ph type="body" idx="3"/>
          </p:nvPr>
        </p:nvSpPr>
        <p:spPr>
          <a:xfrm>
            <a:off x="607224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392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1792"/>
              <a:buFont typeface="Verdana"/>
              <a:buChar char="◦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9" name="Shape 969"/>
          <p:cNvSpPr txBox="1">
            <a:spLocks noGrp="1"/>
          </p:cNvSpPr>
          <p:nvPr>
            <p:ph type="body" idx="4"/>
          </p:nvPr>
        </p:nvSpPr>
        <p:spPr>
          <a:xfrm>
            <a:off x="4652169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392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1792"/>
              <a:buFont typeface="Verdana"/>
              <a:buChar char="◦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70" name="Shape 970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71" name="Shape 971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72" name="Shape 972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Shape 974"/>
          <p:cNvSpPr txBox="1"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5" name="Shape 975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76" name="Shape 976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77" name="Shape 977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oş" type="blank">
  <p:cSld name="BLANK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Shape 979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w="9525" cap="rnd" cmpd="sng">
            <a:solidFill>
              <a:srgbClr val="A2A0A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50800" dir="54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0" name="Shape 980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81" name="Shape 981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82" name="Shape 982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Shape 984"/>
          <p:cNvSpPr txBox="1"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None/>
              <a:defRPr sz="22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5" name="Shape 985"/>
          <p:cNvSpPr txBox="1">
            <a:spLocks noGrp="1"/>
          </p:cNvSpPr>
          <p:nvPr>
            <p:ph type="body" idx="1"/>
          </p:nvPr>
        </p:nvSpPr>
        <p:spPr>
          <a:xfrm>
            <a:off x="5538847" y="1447802"/>
            <a:ext cx="2971800" cy="420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18288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1008"/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86" name="Shape 986"/>
          <p:cNvSpPr txBox="1">
            <a:spLocks noGrp="1"/>
          </p:cNvSpPr>
          <p:nvPr>
            <p:ph type="body" idx="2"/>
          </p:nvPr>
        </p:nvSpPr>
        <p:spPr>
          <a:xfrm>
            <a:off x="761372" y="930144"/>
            <a:ext cx="4626159" cy="472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937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Verdana"/>
              <a:buChar char="◦"/>
              <a:defRPr sz="2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70839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224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None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87" name="Shape 987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88" name="Shape 988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89" name="Shape 989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800"/>
              <a:buFont typeface="Lucida Sans"/>
              <a:buNone/>
              <a:defRPr sz="48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ctr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ctr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ctr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Resim" type="picTx">
  <p:cSld name="PICTURE_WITH_CAPTION_TEXT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Shape 991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w="9525" cap="rnd" cmpd="sng">
            <a:solidFill>
              <a:srgbClr val="A2A0A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50800" dir="54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2" name="Shape 992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3" name="Shape 993"/>
          <p:cNvSpPr txBox="1"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78766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4" name="Shape 994"/>
          <p:cNvSpPr txBox="1">
            <a:spLocks noGrp="1"/>
          </p:cNvSpPr>
          <p:nvPr>
            <p:ph type="body" idx="1"/>
          </p:nvPr>
        </p:nvSpPr>
        <p:spPr>
          <a:xfrm>
            <a:off x="6462712" y="533400"/>
            <a:ext cx="2240280" cy="42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◦"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921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1000"/>
              <a:buFont typeface="Noto Sans Symbols"/>
              <a:buChar char="⚫"/>
              <a:defRPr sz="1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92608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1008"/>
              <a:buFont typeface="Verdana"/>
              <a:buChar char="◦"/>
              <a:defRPr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95" name="Shape 995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96" name="Shape 996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97" name="Shape 997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98" name="Shape 998"/>
          <p:cNvSpPr>
            <a:spLocks noGrp="1"/>
          </p:cNvSpPr>
          <p:nvPr>
            <p:ph type="pic" idx="2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rgbClr val="4F4D49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Shape 1000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1" name="Shape 1001"/>
          <p:cNvSpPr txBox="1">
            <a:spLocks noGrp="1"/>
          </p:cNvSpPr>
          <p:nvPr>
            <p:ph type="body" idx="1"/>
          </p:nvPr>
        </p:nvSpPr>
        <p:spPr>
          <a:xfrm rot="5400000">
            <a:off x="2500884" y="-1467612"/>
            <a:ext cx="4187952" cy="818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02" name="Shape 1002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03" name="Shape 1003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04" name="Shape 1004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Shape 1006"/>
          <p:cNvSpPr txBox="1">
            <a:spLocks noGrp="1"/>
          </p:cNvSpPr>
          <p:nvPr>
            <p:ph type="title"/>
          </p:nvPr>
        </p:nvSpPr>
        <p:spPr>
          <a:xfrm rot="5400000">
            <a:off x="4991100" y="2171704"/>
            <a:ext cx="525779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7" name="Shape 1007"/>
          <p:cNvSpPr txBox="1">
            <a:spLocks noGrp="1"/>
          </p:cNvSpPr>
          <p:nvPr>
            <p:ph type="body" idx="1"/>
          </p:nvPr>
        </p:nvSpPr>
        <p:spPr>
          <a:xfrm rot="5400000">
            <a:off x="876300" y="190503"/>
            <a:ext cx="5257801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08" name="Shape 1008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09" name="Shape 1009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10" name="Shape 1010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bilgisi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4800"/>
              <a:buFont typeface="Lucida Sans"/>
              <a:buNone/>
              <a:defRPr sz="4800" b="1" i="0" u="none" strike="noStrike" cap="none">
                <a:solidFill>
                  <a:srgbClr val="DCC57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52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5915" algn="l" rtl="0">
              <a:spcBef>
                <a:spcPts val="520"/>
              </a:spcBef>
              <a:spcAft>
                <a:spcPts val="0"/>
              </a:spcAft>
              <a:buClr>
                <a:srgbClr val="F9F9F9"/>
              </a:buClr>
              <a:buSzPts val="1690"/>
              <a:buFont typeface="Noto Sans Symbols"/>
              <a:buChar char="⬜"/>
              <a:defRPr sz="2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492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▫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5915" algn="l" rtl="0">
              <a:spcBef>
                <a:spcPts val="520"/>
              </a:spcBef>
              <a:spcAft>
                <a:spcPts val="0"/>
              </a:spcAft>
              <a:buClr>
                <a:srgbClr val="F9F9F9"/>
              </a:buClr>
              <a:buSzPts val="1690"/>
              <a:buFont typeface="Noto Sans Symbols"/>
              <a:buChar char="⬜"/>
              <a:defRPr sz="2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492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▫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SzPts val="156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4645025" y="1535112"/>
            <a:ext cx="4041775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SzPts val="156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3"/>
          </p:nvPr>
        </p:nvSpPr>
        <p:spPr>
          <a:xfrm>
            <a:off x="457200" y="2362200"/>
            <a:ext cx="4040188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SzPts val="1560"/>
              <a:buFont typeface="Noto Sans Symbols"/>
              <a:buChar char="⬜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◼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37185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Noto Sans Symbols"/>
              <a:buChar char="▫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4"/>
          </p:nvPr>
        </p:nvSpPr>
        <p:spPr>
          <a:xfrm>
            <a:off x="4645025" y="2362200"/>
            <a:ext cx="4041775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SzPts val="1560"/>
              <a:buFont typeface="Noto Sans Symbols"/>
              <a:buChar char="⬜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◼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37185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Noto Sans Symbols"/>
              <a:buChar char="▫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4DB8A"/>
              </a:buClr>
              <a:buSzPts val="2200"/>
              <a:buFont typeface="Lucida Sans"/>
              <a:buNone/>
              <a:defRPr sz="2200" b="0" i="0" u="none" strike="noStrike" cap="none">
                <a:solidFill>
                  <a:srgbClr val="F4DB8A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3008313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F9F9F9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50"/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5915" algn="l" rtl="0">
              <a:spcBef>
                <a:spcPts val="520"/>
              </a:spcBef>
              <a:spcAft>
                <a:spcPts val="0"/>
              </a:spcAft>
              <a:buClr>
                <a:srgbClr val="F9F9F9"/>
              </a:buClr>
              <a:buSzPts val="1690"/>
              <a:buFont typeface="Noto Sans Symbols"/>
              <a:buChar char="⬜"/>
              <a:defRPr sz="2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2000"/>
              <a:buFont typeface="Lucida Sans"/>
              <a:buNone/>
              <a:defRPr sz="20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pic" idx="2"/>
          </p:nvPr>
        </p:nvSpPr>
        <p:spPr>
          <a:xfrm>
            <a:off x="1828800" y="1831975"/>
            <a:ext cx="5486400" cy="3962400"/>
          </a:xfrm>
          <a:prstGeom prst="rect">
            <a:avLst/>
          </a:prstGeom>
          <a:solidFill>
            <a:schemeClr val="dk2"/>
          </a:solidFill>
          <a:ln w="444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228600" dir="2700000" sy="90000">
              <a:srgbClr val="000000">
                <a:alpha val="24705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9F9F9"/>
              </a:buClr>
              <a:buSzPts val="208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1828800" y="1166787"/>
            <a:ext cx="54864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F9F9F9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28956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Char char="◼"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288925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50"/>
              <a:buFont typeface="Noto Sans Symbols"/>
              <a:buChar char="▫"/>
              <a:defRPr sz="1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28575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Noto Sans Symbols"/>
              <a:buChar char="•"/>
              <a:defRPr sz="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8575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Noto Sans Symbols"/>
              <a:buChar char="◾"/>
              <a:defRPr sz="9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 rot="5400000">
            <a:off x="2217420" y="-160020"/>
            <a:ext cx="470916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306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ftr" idx="11"/>
          </p:nvPr>
        </p:nvSpPr>
        <p:spPr>
          <a:xfrm>
            <a:off x="3581400" y="76200"/>
            <a:ext cx="2895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8229600" y="6473952"/>
            <a:ext cx="758952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 Slaydı" type="title">
  <p:cSld name="TITL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Shape 171"/>
          <p:cNvCxnSpPr/>
          <p:nvPr/>
        </p:nvCxnSpPr>
        <p:spPr>
          <a:xfrm>
            <a:off x="514350" y="5349902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2" name="Shape 172"/>
          <p:cNvSpPr txBox="1"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None/>
              <a:defRPr sz="2400" b="0" i="0" u="none" strike="noStrike" cap="none">
                <a:solidFill>
                  <a:srgbClr val="44332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None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8229600" y="6473952"/>
            <a:ext cx="758952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ölüm Üstbilgisi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Shape 178"/>
          <p:cNvCxnSpPr/>
          <p:nvPr/>
        </p:nvCxnSpPr>
        <p:spPr>
          <a:xfrm>
            <a:off x="514350" y="3444902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rgbClr val="DCD0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98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306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✕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+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861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✱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306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✕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+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861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✱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rşılaştırma" type="twoTxTwoObj">
  <p:cSld name="TWO_OBJECTS_WITH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0" i="0" u="none" strike="noStrike" cap="none">
                <a:solidFill>
                  <a:srgbClr val="AF762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4645025" y="666750"/>
            <a:ext cx="429224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0" i="0" u="none" strike="noStrike" cap="none">
                <a:solidFill>
                  <a:srgbClr val="AF762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3"/>
          </p:nvPr>
        </p:nvSpPr>
        <p:spPr>
          <a:xfrm>
            <a:off x="281444" y="1316037"/>
            <a:ext cx="4290556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+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861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971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✕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4"/>
          </p:nvPr>
        </p:nvSpPr>
        <p:spPr>
          <a:xfrm>
            <a:off x="4648730" y="1316037"/>
            <a:ext cx="4288536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+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861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971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✕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200" name="Shape 200"/>
          <p:cNvCxnSpPr/>
          <p:nvPr/>
        </p:nvCxnSpPr>
        <p:spPr>
          <a:xfrm>
            <a:off x="514350" y="6019800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oş" type="blank">
  <p:cSld name="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bilgisi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İçerik" type="objTx">
  <p:cSld name="OBJECT_WITH_CAPTION_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1" name="Shape 211"/>
          <p:cNvCxnSpPr/>
          <p:nvPr/>
        </p:nvCxnSpPr>
        <p:spPr>
          <a:xfrm>
            <a:off x="514350" y="5849117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457200" y="609600"/>
            <a:ext cx="3008313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980"/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3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2"/>
          </p:nvPr>
        </p:nvSpPr>
        <p:spPr>
          <a:xfrm>
            <a:off x="3575050" y="609600"/>
            <a:ext cx="534035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306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Resim" type="picTx">
  <p:cSld name="PICTURE_WITH_CAPTION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pic" idx="2"/>
          </p:nvPr>
        </p:nvSpPr>
        <p:spPr>
          <a:xfrm>
            <a:off x="3505200" y="616634"/>
            <a:ext cx="5029200" cy="365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reflection stA="49000" endA="500" endPos="10000" dist="900" dir="5400000" sy="-90000" algn="bl" rotWithShape="0"/>
          </a:effectLst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381000" y="5533218"/>
            <a:ext cx="586740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980"/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8194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+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7305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✕"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68605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30"/>
              <a:buFont typeface="Noto Sans Symbols"/>
              <a:buChar char="✱"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62889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Char char="✕"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 rot="5400000">
            <a:off x="2385218" y="-526257"/>
            <a:ext cx="4525963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306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key Başlık ve Metin" type="vertTitleAndTx">
  <p:cSld name="VERTICAL_TITLE_AND_VERTICAL_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 rot="5400000">
            <a:off x="4846637" y="2560638"/>
            <a:ext cx="58515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 rot="5400000">
            <a:off x="655638" y="350839"/>
            <a:ext cx="5851525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306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 Slaydı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>
            <a:gsLst>
              <a:gs pos="0">
                <a:srgbClr val="007795"/>
              </a:gs>
              <a:gs pos="55000">
                <a:srgbClr val="47BBE0"/>
              </a:gs>
              <a:gs pos="100000">
                <a:srgbClr val="007795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ambla"/>
              <a:buNone/>
              <a:defRPr sz="48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64008" lvl="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2700" b="0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ctr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ctr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ctr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ctr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grpSp>
        <p:nvGrpSpPr>
          <p:cNvPr id="257" name="Shape 257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258" name="Shape 258"/>
            <p:cNvSpPr/>
            <p:nvPr/>
          </p:nvSpPr>
          <p:spPr>
            <a:xfrm>
              <a:off x="1687513" y="4832896"/>
              <a:ext cx="7456487" cy="518816"/>
            </a:xfrm>
            <a:custGeom>
              <a:avLst/>
              <a:gdLst/>
              <a:ahLst/>
              <a:cxnLst/>
              <a:rect l="0" t="0" r="0" b="0"/>
              <a:pathLst>
                <a:path w="4697" h="367" extrusionOk="0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9CCADC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35443" y="5135526"/>
              <a:ext cx="9108557" cy="838200"/>
            </a:xfrm>
            <a:custGeom>
              <a:avLst/>
              <a:gdLst/>
              <a:ahLst/>
              <a:cxnLst/>
              <a:rect l="0" t="0" r="0" b="0"/>
              <a:pathLst>
                <a:path w="5760" h="528" extrusionOk="0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0" y="4883888"/>
              <a:ext cx="9144000" cy="1981200"/>
            </a:xfrm>
            <a:custGeom>
              <a:avLst/>
              <a:gdLst/>
              <a:ahLst/>
              <a:cxnLst/>
              <a:rect l="0" t="0" r="0" b="0"/>
              <a:pathLst>
                <a:path w="5760" h="1248" extrusionOk="0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0"/>
              </a:blip>
              <a:tile tx="0" ty="0" sx="50000" sy="50000" flip="none" algn="t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cxnSp>
          <p:nvCxnSpPr>
            <p:cNvPr id="261" name="Shape 261"/>
            <p:cNvCxnSpPr/>
            <p:nvPr/>
          </p:nvCxnSpPr>
          <p:spPr>
            <a:xfrm>
              <a:off x="-3765" y="4880373"/>
              <a:ext cx="9147765" cy="839943"/>
            </a:xfrm>
            <a:prstGeom prst="straightConnector1">
              <a:avLst/>
            </a:prstGeom>
            <a:noFill/>
            <a:ln w="12050" cap="flat" cmpd="sng">
              <a:solidFill>
                <a:srgbClr val="93C5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2" name="Shape 262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E7F0F4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bilgisi" type="secHead">
  <p:cSld name="SECTION_HEADER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Rambla"/>
              <a:buNone/>
              <a:defRPr sz="48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64"/>
              <a:buFont typeface="Noto Sans Symbols"/>
              <a:buNone/>
              <a:defRPr sz="23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950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▶"/>
              <a:defRPr sz="2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810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body" idx="2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950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▶"/>
              <a:defRPr sz="2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810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rşılaştırma" type="twoTxTwoObj">
  <p:cSld name="TWO_OBJECTS_WITH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body" idx="2"/>
          </p:nvPr>
        </p:nvSpPr>
        <p:spPr>
          <a:xfrm>
            <a:off x="4645026" y="5410200"/>
            <a:ext cx="4041775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3"/>
          </p:nvPr>
        </p:nvSpPr>
        <p:spPr>
          <a:xfrm>
            <a:off x="457200" y="1444294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223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Char char="▶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55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body" idx="4"/>
          </p:nvPr>
        </p:nvSpPr>
        <p:spPr>
          <a:xfrm>
            <a:off x="4645025" y="1444294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223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Char char="▶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55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İçerik" type="objTx">
  <p:cSld name="OBJECT_WITH_CAPTION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ambla"/>
              <a:buNone/>
              <a:defRPr sz="2500" b="0" i="0" u="none" strike="noStrike" cap="none">
                <a:solidFill>
                  <a:schemeClr val="accen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4419600" y="5355102"/>
            <a:ext cx="397459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88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01" name="Shape 301"/>
          <p:cNvSpPr txBox="1">
            <a:spLocks noGrp="1"/>
          </p:cNvSpPr>
          <p:nvPr>
            <p:ph type="body" idx="2"/>
          </p:nvPr>
        </p:nvSpPr>
        <p:spPr>
          <a:xfrm>
            <a:off x="914400" y="274320"/>
            <a:ext cx="747979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677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Char char="▶"/>
              <a:defRPr sz="3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4064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810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Resim" type="picTx">
  <p:cSld name="PICTURE_WITH_CAPTION_TEXT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1141232" y="5443402"/>
            <a:ext cx="7162800" cy="64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18288" lvl="0" indent="-22860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52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048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◦"/>
              <a:defRPr sz="12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921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⚫"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857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857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pic" idx="2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ambla"/>
              <a:buNone/>
              <a:defRPr sz="3000" b="0" i="0" u="none" strike="noStrike" cap="none">
                <a:solidFill>
                  <a:schemeClr val="accen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716436" y="5001993"/>
            <a:ext cx="3802003" cy="1443111"/>
          </a:xfrm>
          <a:custGeom>
            <a:avLst/>
            <a:gdLst/>
            <a:ahLst/>
            <a:cxnLst/>
            <a:rect l="0" t="0" r="0" b="0"/>
            <a:pathLst>
              <a:path w="5760" h="528" extrusionOk="0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-53561" y="5785023"/>
            <a:ext cx="3802003" cy="838200"/>
          </a:xfrm>
          <a:custGeom>
            <a:avLst/>
            <a:gdLst/>
            <a:ahLst/>
            <a:cxnLst/>
            <a:rect l="0" t="0" r="0" b="0"/>
            <a:pathLst>
              <a:path w="5760" h="528" extrusionOk="0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2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315" name="Shape 315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" name="Shape 316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 rot="5400000">
            <a:off x="2378964" y="-440436"/>
            <a:ext cx="4386071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 rot="5400000">
            <a:off x="4936367" y="2182285"/>
            <a:ext cx="5592761" cy="177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 rot="5400000">
            <a:off x="823120" y="-91279"/>
            <a:ext cx="559276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329" name="Shape 32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 sz="4600" b="0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7719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Rockwell"/>
              <a:buChar char="•"/>
              <a:defRPr sz="2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746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Noto Sans Symbols"/>
              <a:buChar char="⚫"/>
              <a:defRPr sz="23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92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41" name="Shape 341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42" name="Shape 342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 Slaydı" type="title">
  <p:cSld name="TITL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rgbClr val="878878">
              <a:alpha val="64705"/>
            </a:srgbClr>
          </a:solidFill>
          <a:ln w="11000" cap="rnd" cmpd="sng">
            <a:solidFill>
              <a:srgbClr val="9B9F8D">
                <a:alpha val="8784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46" name="Shape 346"/>
          <p:cNvSpPr txBox="1"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800"/>
              <a:buFont typeface="Rockwell"/>
              <a:buNone/>
              <a:defRPr sz="4800" b="0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7" name="Shape 347"/>
          <p:cNvSpPr txBox="1"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Rockwell"/>
              <a:buNone/>
              <a:defRPr sz="2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Noto Sans Symbols"/>
              <a:buNone/>
              <a:defRPr sz="23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48" name="Shape 348"/>
          <p:cNvSpPr txBox="1">
            <a:spLocks noGrp="1"/>
          </p:cNvSpPr>
          <p:nvPr>
            <p:ph type="dt" idx="10"/>
          </p:nvPr>
        </p:nvSpPr>
        <p:spPr>
          <a:xfrm>
            <a:off x="5562600" y="6509004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49" name="Shape 349"/>
          <p:cNvSpPr txBox="1">
            <a:spLocks noGrp="1"/>
          </p:cNvSpPr>
          <p:nvPr>
            <p:ph type="sldNum" idx="12"/>
          </p:nvPr>
        </p:nvSpPr>
        <p:spPr>
          <a:xfrm>
            <a:off x="8638952" y="6509004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ftr" idx="11"/>
          </p:nvPr>
        </p:nvSpPr>
        <p:spPr>
          <a:xfrm>
            <a:off x="1600200" y="6509004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ölüm Üstbilgisi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68BE6E"/>
              </a:buClr>
              <a:buSzPts val="4000"/>
              <a:buFont typeface="Rockwell"/>
              <a:buNone/>
              <a:defRPr sz="4000" b="1" i="0" u="none" strike="noStrike" cap="none">
                <a:solidFill>
                  <a:srgbClr val="68BE6E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20"/>
              <a:buFont typeface="Rockwell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55" name="Shape 355"/>
          <p:cNvSpPr txBox="1">
            <a:spLocks noGrp="1"/>
          </p:cNvSpPr>
          <p:nvPr>
            <p:ph type="dt" idx="10"/>
          </p:nvPr>
        </p:nvSpPr>
        <p:spPr>
          <a:xfrm>
            <a:off x="5562600" y="651367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56" name="Shape 356"/>
          <p:cNvSpPr txBox="1">
            <a:spLocks noGrp="1"/>
          </p:cNvSpPr>
          <p:nvPr>
            <p:ph type="sldNum" idx="12"/>
          </p:nvPr>
        </p:nvSpPr>
        <p:spPr>
          <a:xfrm>
            <a:off x="8638952" y="6513670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57" name="Shape 357"/>
          <p:cNvSpPr txBox="1">
            <a:spLocks noGrp="1"/>
          </p:cNvSpPr>
          <p:nvPr>
            <p:ph type="ftr" idx="11"/>
          </p:nvPr>
        </p:nvSpPr>
        <p:spPr>
          <a:xfrm>
            <a:off x="1600200" y="6513670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 sz="4600" b="0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457200" y="1645920"/>
            <a:ext cx="40386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30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⦿"/>
              <a:defRPr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6576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Rockwell"/>
              <a:buChar char="•"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61" name="Shape 361"/>
          <p:cNvSpPr txBox="1">
            <a:spLocks noGrp="1"/>
          </p:cNvSpPr>
          <p:nvPr>
            <p:ph type="body" idx="2"/>
          </p:nvPr>
        </p:nvSpPr>
        <p:spPr>
          <a:xfrm>
            <a:off x="4648200" y="1645920"/>
            <a:ext cx="40386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30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⦿"/>
              <a:defRPr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6576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Rockwell"/>
              <a:buChar char="•"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62" name="Shape 362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64" name="Shape 364"/>
          <p:cNvSpPr txBox="1">
            <a:spLocks noGrp="1"/>
          </p:cNvSpPr>
          <p:nvPr>
            <p:ph type="sldNum" idx="12"/>
          </p:nvPr>
        </p:nvSpPr>
        <p:spPr>
          <a:xfrm>
            <a:off x="8641080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 sz="4600" b="0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ckwell"/>
              <a:buNone/>
              <a:defRPr sz="20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71" name="Shape 371"/>
          <p:cNvSpPr txBox="1">
            <a:spLocks noGrp="1"/>
          </p:cNvSpPr>
          <p:nvPr>
            <p:ph type="body" idx="2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ckwell"/>
              <a:buNone/>
              <a:defRPr sz="20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72" name="Shape 372"/>
          <p:cNvSpPr txBox="1">
            <a:spLocks noGrp="1"/>
          </p:cNvSpPr>
          <p:nvPr>
            <p:ph type="body" idx="3"/>
          </p:nvPr>
        </p:nvSpPr>
        <p:spPr>
          <a:xfrm>
            <a:off x="457200" y="2362200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639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Noto Sans Symbols"/>
              <a:buChar char="⦿"/>
              <a:defRPr sz="2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ckwell"/>
              <a:buChar char="•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73" name="Shape 373"/>
          <p:cNvSpPr txBox="1">
            <a:spLocks noGrp="1"/>
          </p:cNvSpPr>
          <p:nvPr>
            <p:ph type="body" idx="4"/>
          </p:nvPr>
        </p:nvSpPr>
        <p:spPr>
          <a:xfrm>
            <a:off x="4645025" y="2362200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639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Noto Sans Symbols"/>
              <a:buChar char="⦿"/>
              <a:defRPr sz="2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ckwell"/>
              <a:buChar char="•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74" name="Shape 374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75" name="Shape 375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76" name="Shape 376"/>
          <p:cNvSpPr txBox="1">
            <a:spLocks noGrp="1"/>
          </p:cNvSpPr>
          <p:nvPr>
            <p:ph type="sldNum" idx="12"/>
          </p:nvPr>
        </p:nvSpPr>
        <p:spPr>
          <a:xfrm>
            <a:off x="8641080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 sz="4600" b="0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9" name="Shape 379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80" name="Shape 380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81" name="Shape 381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82" name="Shape 382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85" name="Shape 385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86" name="Shape 386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İçerik" type="objTx">
  <p:cSld name="OBJECT_WITH_CAPTION_TEXT">
    <p:bg>
      <p:bgPr>
        <a:solidFill>
          <a:schemeClr val="dk2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89" name="Shape 389"/>
          <p:cNvSpPr txBox="1"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2000"/>
              <a:buFont typeface="Rockwell"/>
              <a:buNone/>
              <a:defRPr sz="2000" b="1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4963136" y="1107560"/>
            <a:ext cx="393192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8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Rockwell"/>
              <a:buNone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91" name="Shape 391"/>
          <p:cNvSpPr txBox="1">
            <a:spLocks noGrp="1"/>
          </p:cNvSpPr>
          <p:nvPr>
            <p:ph type="body" idx="2"/>
          </p:nvPr>
        </p:nvSpPr>
        <p:spPr>
          <a:xfrm>
            <a:off x="228600" y="2209800"/>
            <a:ext cx="8666456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88619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Rockwell"/>
              <a:buChar char="•"/>
              <a:defRPr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810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92" name="Shape 392"/>
          <p:cNvSpPr txBox="1">
            <a:spLocks noGrp="1"/>
          </p:cNvSpPr>
          <p:nvPr>
            <p:ph type="dt" idx="10"/>
          </p:nvPr>
        </p:nvSpPr>
        <p:spPr>
          <a:xfrm>
            <a:off x="5562600" y="651367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93" name="Shape 393"/>
          <p:cNvSpPr txBox="1">
            <a:spLocks noGrp="1"/>
          </p:cNvSpPr>
          <p:nvPr>
            <p:ph type="sldNum" idx="12"/>
          </p:nvPr>
        </p:nvSpPr>
        <p:spPr>
          <a:xfrm>
            <a:off x="8638952" y="6513670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94" name="Shape 394"/>
          <p:cNvSpPr txBox="1">
            <a:spLocks noGrp="1"/>
          </p:cNvSpPr>
          <p:nvPr>
            <p:ph type="ftr" idx="11"/>
          </p:nvPr>
        </p:nvSpPr>
        <p:spPr>
          <a:xfrm>
            <a:off x="1600200" y="6513670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Resim" type="picTx">
  <p:cSld name="PICTURE_WITH_CAPTION_TEX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2000"/>
              <a:buFont typeface="Rockwell"/>
              <a:buNone/>
              <a:defRPr sz="2000" b="1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3040443" y="5388936"/>
            <a:ext cx="5486400" cy="912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8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9718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Rockwel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2921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Noto Sans Symbols"/>
              <a:buChar char="⚫"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857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857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98" name="Shape 398"/>
          <p:cNvSpPr>
            <a:spLocks noGrp="1"/>
          </p:cNvSpPr>
          <p:nvPr>
            <p:ph type="pic" idx="2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rgbClr val="878878">
              <a:alpha val="64705"/>
            </a:srgbClr>
          </a:solidFill>
          <a:ln w="11000" cap="rnd" cmpd="sng">
            <a:solidFill>
              <a:srgbClr val="9B9F8D">
                <a:alpha val="8784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Rockwell"/>
              <a:buChar char="•"/>
              <a:defRPr sz="2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Noto Sans Symbols"/>
              <a:buChar char="⚫"/>
              <a:defRPr sz="23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99" name="Shape 399"/>
          <p:cNvSpPr txBox="1">
            <a:spLocks noGrp="1"/>
          </p:cNvSpPr>
          <p:nvPr>
            <p:ph type="dt" idx="10"/>
          </p:nvPr>
        </p:nvSpPr>
        <p:spPr>
          <a:xfrm>
            <a:off x="5562600" y="6509004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00" name="Shape 400"/>
          <p:cNvSpPr txBox="1">
            <a:spLocks noGrp="1"/>
          </p:cNvSpPr>
          <p:nvPr>
            <p:ph type="sldNum" idx="12"/>
          </p:nvPr>
        </p:nvSpPr>
        <p:spPr>
          <a:xfrm>
            <a:off x="8638952" y="6509004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01" name="Shape 401"/>
          <p:cNvSpPr txBox="1">
            <a:spLocks noGrp="1"/>
          </p:cNvSpPr>
          <p:nvPr>
            <p:ph type="ftr" idx="11"/>
          </p:nvPr>
        </p:nvSpPr>
        <p:spPr>
          <a:xfrm>
            <a:off x="1600200" y="6509004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 sz="4600" b="0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 rot="5400000">
            <a:off x="2308860" y="-205423"/>
            <a:ext cx="452628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7719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Rockwell"/>
              <a:buChar char="•"/>
              <a:defRPr sz="2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746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Noto Sans Symbols"/>
              <a:buChar char="⚫"/>
              <a:defRPr sz="23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92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05" name="Shape 405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06" name="Shape 406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 sz="4600" b="0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7719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Rockwell"/>
              <a:buChar char="•"/>
              <a:defRPr sz="2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746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Noto Sans Symbols"/>
              <a:buChar char="⚫"/>
              <a:defRPr sz="23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92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11" name="Shape 411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12" name="Shape 412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13" name="Shape 413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8139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5" name="Shape 425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6" name="Shape 426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7" name="Shape 427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 Slaydı" type="title">
  <p:cSld name="TITLE">
    <p:bg>
      <p:bgPr>
        <a:gradFill>
          <a:gsLst>
            <a:gs pos="0">
              <a:srgbClr val="262626"/>
            </a:gs>
            <a:gs pos="30000">
              <a:srgbClr val="2E2E2E"/>
            </a:gs>
            <a:gs pos="100000">
              <a:srgbClr val="7C7C7C"/>
            </a:gs>
          </a:gsLst>
          <a:lin ang="13000000" scaled="0"/>
        </a:gra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0" t="0" r="0" b="0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6105525" y="0"/>
            <a:ext cx="3038475" cy="6858000"/>
          </a:xfrm>
          <a:custGeom>
            <a:avLst/>
            <a:gdLst/>
            <a:ahLst/>
            <a:cxnLst/>
            <a:rect l="0" t="0" r="0" b="0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Shape 431"/>
          <p:cNvSpPr txBox="1"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9FD4E6"/>
              </a:buClr>
              <a:buSzPts val="4600"/>
              <a:buFont typeface="Source Sans Pro"/>
              <a:buNone/>
              <a:defRPr sz="4600" b="1" i="0" u="none" strike="noStrike" cap="none">
                <a:solidFill>
                  <a:srgbClr val="9FD4E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2" name="Shape 432"/>
          <p:cNvSpPr txBox="1"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3" name="Shape 433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4" name="Shape 434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ölüm Üstbilgisi" type="secHead">
  <p:cSld name="SECTION_HEADER">
    <p:bg>
      <p:bgPr>
        <a:gradFill>
          <a:gsLst>
            <a:gs pos="0">
              <a:srgbClr val="262626"/>
            </a:gs>
            <a:gs pos="30000">
              <a:srgbClr val="2E2E2E"/>
            </a:gs>
            <a:gs pos="100000">
              <a:srgbClr val="7C7C7C"/>
            </a:gs>
          </a:gsLst>
          <a:lin ang="13000000" scaled="0"/>
        </a:gra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0" t="0" r="0" b="0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Shape 438"/>
          <p:cNvSpPr/>
          <p:nvPr/>
        </p:nvSpPr>
        <p:spPr>
          <a:xfrm>
            <a:off x="6105525" y="0"/>
            <a:ext cx="3038475" cy="6858000"/>
          </a:xfrm>
          <a:custGeom>
            <a:avLst/>
            <a:gdLst/>
            <a:ahLst/>
            <a:cxnLst/>
            <a:rect l="0" t="0" r="0" b="0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9FD4E6"/>
              </a:buClr>
              <a:buSzPts val="4200"/>
              <a:buFont typeface="Source Sans Pro"/>
              <a:buNone/>
              <a:defRPr sz="4200" b="1" i="0" u="none" strike="noStrike" cap="none">
                <a:solidFill>
                  <a:srgbClr val="9FD4E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26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1" name="Shape 441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2" name="Shape 442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65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068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433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○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1469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62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7" name="Shape 447"/>
          <p:cNvSpPr txBox="1">
            <a:spLocks noGrp="1"/>
          </p:cNvSpPr>
          <p:nvPr>
            <p:ph type="body" idx="2"/>
          </p:nvPr>
        </p:nvSpPr>
        <p:spPr>
          <a:xfrm>
            <a:off x="4267200" y="1600200"/>
            <a:ext cx="365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068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433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○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1469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62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8" name="Shape 448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9" name="Shape 449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0" name="Shape 450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rşılaştırma" type="twoTxTwoObj">
  <p:cSld name="TWO_OBJECTS_WITH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4" name="Shape 454"/>
          <p:cNvSpPr txBox="1">
            <a:spLocks noGrp="1"/>
          </p:cNvSpPr>
          <p:nvPr>
            <p:ph type="body" idx="2"/>
          </p:nvPr>
        </p:nvSpPr>
        <p:spPr>
          <a:xfrm>
            <a:off x="4645025" y="5486400"/>
            <a:ext cx="4041775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5" name="Shape 455"/>
          <p:cNvSpPr txBox="1">
            <a:spLocks noGrp="1"/>
          </p:cNvSpPr>
          <p:nvPr>
            <p:ph type="body" idx="3"/>
          </p:nvPr>
        </p:nvSpPr>
        <p:spPr>
          <a:xfrm>
            <a:off x="457200" y="1516912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⦿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5755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Arial"/>
              <a:buChar char="○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-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6" name="Shape 456"/>
          <p:cNvSpPr txBox="1">
            <a:spLocks noGrp="1"/>
          </p:cNvSpPr>
          <p:nvPr>
            <p:ph type="body" idx="4"/>
          </p:nvPr>
        </p:nvSpPr>
        <p:spPr>
          <a:xfrm>
            <a:off x="4645025" y="1516912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⦿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5755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Arial"/>
              <a:buChar char="○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-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7" name="Shape 457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8" name="Shape 458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2" name="Shape 462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3" name="Shape 463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64" name="Shape 464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7" name="Shape 467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8" name="Shape 468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ource Sans Pro"/>
              <a:buNone/>
              <a:defRPr sz="1800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457200" y="214424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8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81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2" name="Shape 472"/>
          <p:cNvSpPr txBox="1">
            <a:spLocks noGrp="1"/>
          </p:cNvSpPr>
          <p:nvPr>
            <p:ph type="body" idx="2"/>
          </p:nvPr>
        </p:nvSpPr>
        <p:spPr>
          <a:xfrm>
            <a:off x="457200" y="1981200"/>
            <a:ext cx="70866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57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7344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870"/>
              <a:buFont typeface="Arial"/>
              <a:buChar char="○"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Shape 473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Shape 474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Shape 475"/>
          <p:cNvSpPr txBox="1">
            <a:spLocks noGrp="1"/>
          </p:cNvSpPr>
          <p:nvPr>
            <p:ph type="sldNum" idx="12"/>
          </p:nvPr>
        </p:nvSpPr>
        <p:spPr>
          <a:xfrm>
            <a:off x="8156448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Resim" type="picTx">
  <p:cSld name="PICTURE_WITH_CAPTION_TEXT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ource Sans Pro"/>
              <a:buNone/>
              <a:defRPr sz="2200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pic" idx="2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rgbClr val="2B2B2B"/>
          </a:solidFill>
          <a:ln w="508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000" dist="345000" dir="5400000" sx="-80000" sy="-18000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5556734" y="2998765"/>
            <a:ext cx="3053866" cy="266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8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81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0" name="Shape 480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1" name="Shape 481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2" name="Shape 482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 rot="5400000">
            <a:off x="1928018" y="129381"/>
            <a:ext cx="4525963" cy="7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8139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6" name="Shape 486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7" name="Shape 487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8" name="Shape 488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8139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2" name="Shape 492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3" name="Shape 493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4" name="Shape 494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6" name="Shape 506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7" name="Shape 507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8" name="Shape 508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 Slaydı" type="title">
  <p:cSld name="TITLE">
    <p:bg>
      <p:bgPr>
        <a:solidFill>
          <a:schemeClr val="dk2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14" name="Shape 514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5" name="Shape 515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  <a:defRPr sz="26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ctr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None/>
              <a:defRPr sz="23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ctr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ctr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ctr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16" name="Shape 516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17" name="Shape 517"/>
          <p:cNvSpPr txBox="1">
            <a:spLocks noGrp="1"/>
          </p:cNvSpPr>
          <p:nvPr>
            <p:ph type="ftr" idx="11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18" name="Shape 518"/>
          <p:cNvSpPr txBox="1">
            <a:spLocks noGrp="1"/>
          </p:cNvSpPr>
          <p:nvPr>
            <p:ph type="sldNum" idx="12"/>
          </p:nvPr>
        </p:nvSpPr>
        <p:spPr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ölüm Üstbilgisi" type="secHead">
  <p:cSld name="SECTION_HEADER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91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21" name="Shape 521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24" name="Shape 524"/>
          <p:cNvSpPr txBox="1"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Questrial"/>
              <a:buNone/>
              <a:defRPr sz="44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5" name="Shape 525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26" name="Shape 526"/>
          <p:cNvSpPr txBox="1">
            <a:spLocks noGrp="1"/>
          </p:cNvSpPr>
          <p:nvPr>
            <p:ph type="sldNum" idx="12"/>
          </p:nvPr>
        </p:nvSpPr>
        <p:spPr>
          <a:xfrm>
            <a:off x="0" y="1752600"/>
            <a:ext cx="1295400" cy="701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2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27" name="Shape 527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1" name="Shape 531"/>
          <p:cNvSpPr txBox="1">
            <a:spLocks noGrp="1"/>
          </p:cNvSpPr>
          <p:nvPr>
            <p:ph type="body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2" name="Shape 532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3" name="Shape 533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4" name="Shape 534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8" name="Shape 538"/>
          <p:cNvSpPr txBox="1">
            <a:spLocks noGrp="1"/>
          </p:cNvSpPr>
          <p:nvPr>
            <p:ph type="body" idx="2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9" name="Shape 539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0" name="Shape 540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41" name="Shape 541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2" name="Shape 542"/>
          <p:cNvSpPr txBox="1">
            <a:spLocks noGrp="1"/>
          </p:cNvSpPr>
          <p:nvPr>
            <p:ph type="body" idx="3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  <a:defRPr sz="20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3" name="Shape 543"/>
          <p:cNvSpPr txBox="1">
            <a:spLocks noGrp="1"/>
          </p:cNvSpPr>
          <p:nvPr>
            <p:ph type="body" idx="4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  <a:defRPr sz="20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6" name="Shape 546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7" name="Shape 547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8" name="Shape 548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oş" type="blank">
  <p:cSld name="BLANK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1" name="Shape 551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2" name="Shape 552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5" name="Shape 555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6" name="Shape 556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7" name="Shape 557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9" name="Shape 559"/>
          <p:cNvSpPr txBox="1">
            <a:spLocks noGrp="1"/>
          </p:cNvSpPr>
          <p:nvPr>
            <p:ph type="body" idx="2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Resim" type="picTx">
  <p:cSld name="PICTURE_WITH_CAPTION_TEXT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20"/>
              <a:buFont typeface="Noto Sans Symbols"/>
              <a:buNone/>
              <a:defRPr sz="17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62" name="Shape 562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63" name="Shape 563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64" name="Shape 564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65" name="Shape 565"/>
          <p:cNvSpPr txBox="1"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 b="0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67" name="Shape 567"/>
          <p:cNvSpPr txBox="1">
            <a:spLocks noGrp="1"/>
          </p:cNvSpPr>
          <p:nvPr>
            <p:ph type="dt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68" name="Shape 568"/>
          <p:cNvSpPr txBox="1">
            <a:spLocks noGrp="1"/>
          </p:cNvSpPr>
          <p:nvPr>
            <p:ph type="sldNum" idx="12"/>
          </p:nvPr>
        </p:nvSpPr>
        <p:spPr>
          <a:xfrm>
            <a:off x="0" y="4667249"/>
            <a:ext cx="1447800" cy="66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69" name="Shape 569"/>
          <p:cNvSpPr txBox="1">
            <a:spLocks noGrp="1"/>
          </p:cNvSpPr>
          <p:nvPr>
            <p:ph type="ftr" idx="11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70" name="Shape 570"/>
          <p:cNvSpPr>
            <a:spLocks noGrp="1"/>
          </p:cNvSpPr>
          <p:nvPr>
            <p:ph type="pic" idx="2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 rot="5400000">
            <a:off x="2426208" y="-213360"/>
            <a:ext cx="4526280" cy="8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74" name="Shape 574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75" name="Shape 575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76" name="Shape 57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key Başlık ve Metin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>
            <a:spLocks noGrp="1"/>
          </p:cNvSpPr>
          <p:nvPr>
            <p:ph type="title"/>
          </p:nvPr>
        </p:nvSpPr>
        <p:spPr>
          <a:xfrm rot="5400000">
            <a:off x="4823619" y="2339181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80" name="Shape 580"/>
          <p:cNvSpPr txBox="1">
            <a:spLocks noGrp="1"/>
          </p:cNvSpPr>
          <p:nvPr>
            <p:ph type="dt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81" name="Shape 581"/>
          <p:cNvSpPr txBox="1">
            <a:spLocks noGrp="1"/>
          </p:cNvSpPr>
          <p:nvPr>
            <p:ph type="ft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82" name="Shape 582"/>
          <p:cNvSpPr/>
          <p:nvPr/>
        </p:nvSpPr>
        <p:spPr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83" name="Shape 583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84" name="Shape 584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sldNum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98" name="Shape 598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99" name="Shape 59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00" name="Shape 60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01" name="Shape 6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 Slaydı" type="title">
  <p:cSld name="TITLE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>
            <a:gsLst>
              <a:gs pos="0">
                <a:srgbClr val="007795"/>
              </a:gs>
              <a:gs pos="55000">
                <a:srgbClr val="47BBE0"/>
              </a:gs>
              <a:gs pos="100000">
                <a:srgbClr val="007795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604" name="Shape 604"/>
          <p:cNvSpPr txBox="1"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ambla"/>
              <a:buNone/>
              <a:defRPr sz="48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5" name="Shape 605"/>
          <p:cNvSpPr txBox="1"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64008" lvl="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sz="2700" b="0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ctr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ctr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ctr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ctr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grpSp>
        <p:nvGrpSpPr>
          <p:cNvPr id="606" name="Shape 606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607" name="Shape 607"/>
            <p:cNvSpPr/>
            <p:nvPr/>
          </p:nvSpPr>
          <p:spPr>
            <a:xfrm>
              <a:off x="1687513" y="4832896"/>
              <a:ext cx="7456487" cy="518816"/>
            </a:xfrm>
            <a:custGeom>
              <a:avLst/>
              <a:gdLst/>
              <a:ahLst/>
              <a:cxnLst/>
              <a:rect l="0" t="0" r="0" b="0"/>
              <a:pathLst>
                <a:path w="4697" h="367" extrusionOk="0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9CCADC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608" name="Shape 608"/>
            <p:cNvSpPr/>
            <p:nvPr/>
          </p:nvSpPr>
          <p:spPr>
            <a:xfrm>
              <a:off x="35443" y="5135526"/>
              <a:ext cx="9108557" cy="838200"/>
            </a:xfrm>
            <a:custGeom>
              <a:avLst/>
              <a:gdLst/>
              <a:ahLst/>
              <a:cxnLst/>
              <a:rect l="0" t="0" r="0" b="0"/>
              <a:pathLst>
                <a:path w="5760" h="528" extrusionOk="0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609" name="Shape 609"/>
            <p:cNvSpPr/>
            <p:nvPr/>
          </p:nvSpPr>
          <p:spPr>
            <a:xfrm>
              <a:off x="0" y="4883888"/>
              <a:ext cx="9144000" cy="1981200"/>
            </a:xfrm>
            <a:custGeom>
              <a:avLst/>
              <a:gdLst/>
              <a:ahLst/>
              <a:cxnLst/>
              <a:rect l="0" t="0" r="0" b="0"/>
              <a:pathLst>
                <a:path w="5760" h="1248" extrusionOk="0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0"/>
              </a:blip>
              <a:tile tx="0" ty="0" sx="50000" sy="50000" flip="none" algn="t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cxnSp>
          <p:nvCxnSpPr>
            <p:cNvPr id="610" name="Shape 610"/>
            <p:cNvCxnSpPr/>
            <p:nvPr/>
          </p:nvCxnSpPr>
          <p:spPr>
            <a:xfrm>
              <a:off x="-3765" y="4880373"/>
              <a:ext cx="9147765" cy="839943"/>
            </a:xfrm>
            <a:prstGeom prst="straightConnector1">
              <a:avLst/>
            </a:prstGeom>
            <a:noFill/>
            <a:ln w="12050" cap="flat" cmpd="sng">
              <a:solidFill>
                <a:srgbClr val="93C5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11" name="Shape 61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12" name="Shape 61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E7F0F4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13" name="Shape 61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bilgisi" type="secHead">
  <p:cSld name="SECTION_HEADER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Rambla"/>
              <a:buNone/>
              <a:defRPr sz="48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6" name="Shape 616"/>
          <p:cNvSpPr txBox="1"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64"/>
              <a:buFont typeface="Noto Sans Symbols"/>
              <a:buNone/>
              <a:defRPr sz="23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17" name="Shape 617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18" name="Shape 61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19" name="Shape 61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621" name="Shape 621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950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▶"/>
              <a:defRPr sz="2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810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24" name="Shape 624"/>
          <p:cNvSpPr txBox="1">
            <a:spLocks noGrp="1"/>
          </p:cNvSpPr>
          <p:nvPr>
            <p:ph type="body" idx="2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950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▶"/>
              <a:defRPr sz="2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810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25" name="Shape 625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26" name="Shape 62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27" name="Shape 62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28" name="Shape 6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rşılaştırma" type="twoTxTwoObj">
  <p:cSld name="TWO_OBJECTS_WITH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32" name="Shape 632"/>
          <p:cNvSpPr txBox="1">
            <a:spLocks noGrp="1"/>
          </p:cNvSpPr>
          <p:nvPr>
            <p:ph type="body" idx="2"/>
          </p:nvPr>
        </p:nvSpPr>
        <p:spPr>
          <a:xfrm>
            <a:off x="4645026" y="5410200"/>
            <a:ext cx="4041775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33" name="Shape 633"/>
          <p:cNvSpPr txBox="1">
            <a:spLocks noGrp="1"/>
          </p:cNvSpPr>
          <p:nvPr>
            <p:ph type="body" idx="3"/>
          </p:nvPr>
        </p:nvSpPr>
        <p:spPr>
          <a:xfrm>
            <a:off x="457200" y="1444294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223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Char char="▶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55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34" name="Shape 634"/>
          <p:cNvSpPr txBox="1">
            <a:spLocks noGrp="1"/>
          </p:cNvSpPr>
          <p:nvPr>
            <p:ph type="body" idx="4"/>
          </p:nvPr>
        </p:nvSpPr>
        <p:spPr>
          <a:xfrm>
            <a:off x="4645025" y="1444294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223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Char char="▶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55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302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35" name="Shape 635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36" name="Shape 63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37" name="Shape 63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40" name="Shape 64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41" name="Shape 64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42" name="Shape 6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45" name="Shape 64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46" name="Shape 64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İçerik" type="objTx">
  <p:cSld name="OBJECT_WITH_CAPTION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 txBox="1"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ambla"/>
              <a:buNone/>
              <a:defRPr sz="2500" b="0" i="0" u="none" strike="noStrike" cap="none">
                <a:solidFill>
                  <a:schemeClr val="accen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9" name="Shape 649"/>
          <p:cNvSpPr txBox="1">
            <a:spLocks noGrp="1"/>
          </p:cNvSpPr>
          <p:nvPr>
            <p:ph type="body" idx="1"/>
          </p:nvPr>
        </p:nvSpPr>
        <p:spPr>
          <a:xfrm>
            <a:off x="4419600" y="5355102"/>
            <a:ext cx="397459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88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2286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50" name="Shape 650"/>
          <p:cNvSpPr txBox="1">
            <a:spLocks noGrp="1"/>
          </p:cNvSpPr>
          <p:nvPr>
            <p:ph type="body" idx="2"/>
          </p:nvPr>
        </p:nvSpPr>
        <p:spPr>
          <a:xfrm>
            <a:off x="914400" y="274320"/>
            <a:ext cx="747979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677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Char char="▶"/>
              <a:defRPr sz="32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4064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810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55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51" name="Shape 65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52" name="Shape 65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53" name="Shape 65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Resim" type="picTx">
  <p:cSld name="PICTURE_WITH_CAPTION_TEXT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 txBox="1">
            <a:spLocks noGrp="1"/>
          </p:cNvSpPr>
          <p:nvPr>
            <p:ph type="body" idx="1"/>
          </p:nvPr>
        </p:nvSpPr>
        <p:spPr>
          <a:xfrm>
            <a:off x="1141232" y="5443402"/>
            <a:ext cx="7162800" cy="64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18288" lvl="0" indent="-22860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52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048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◦"/>
              <a:defRPr sz="12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2921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⚫"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2857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2857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56" name="Shape 656"/>
          <p:cNvSpPr>
            <a:spLocks noGrp="1"/>
          </p:cNvSpPr>
          <p:nvPr>
            <p:ph type="pic" idx="2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57" name="Shape 657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58" name="Shape 65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59" name="Shape 65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60" name="Shape 660"/>
          <p:cNvSpPr txBox="1"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ambla"/>
              <a:buNone/>
              <a:defRPr sz="3000" b="0" i="0" u="none" strike="noStrike" cap="none">
                <a:solidFill>
                  <a:schemeClr val="accen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1" name="Shape 661"/>
          <p:cNvSpPr/>
          <p:nvPr/>
        </p:nvSpPr>
        <p:spPr>
          <a:xfrm>
            <a:off x="716436" y="5001993"/>
            <a:ext cx="3802003" cy="1443111"/>
          </a:xfrm>
          <a:custGeom>
            <a:avLst/>
            <a:gdLst/>
            <a:ahLst/>
            <a:cxnLst/>
            <a:rect l="0" t="0" r="0" b="0"/>
            <a:pathLst>
              <a:path w="5760" h="528" extrusionOk="0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662" name="Shape 662"/>
          <p:cNvSpPr/>
          <p:nvPr/>
        </p:nvSpPr>
        <p:spPr>
          <a:xfrm>
            <a:off x="-53561" y="5785023"/>
            <a:ext cx="3802003" cy="838200"/>
          </a:xfrm>
          <a:custGeom>
            <a:avLst/>
            <a:gdLst/>
            <a:ahLst/>
            <a:cxnLst/>
            <a:rect l="0" t="0" r="0" b="0"/>
            <a:pathLst>
              <a:path w="5760" h="528" extrusionOk="0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663" name="Shape 663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2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664" name="Shape 664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5" name="Shape 665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666" name="Shape 666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9" name="Shape 669"/>
          <p:cNvSpPr txBox="1">
            <a:spLocks noGrp="1"/>
          </p:cNvSpPr>
          <p:nvPr>
            <p:ph type="body" idx="1"/>
          </p:nvPr>
        </p:nvSpPr>
        <p:spPr>
          <a:xfrm rot="5400000">
            <a:off x="2378964" y="-440436"/>
            <a:ext cx="4386071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70" name="Shape 670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71" name="Shape 67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72" name="Shape 67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 txBox="1">
            <a:spLocks noGrp="1"/>
          </p:cNvSpPr>
          <p:nvPr>
            <p:ph type="title"/>
          </p:nvPr>
        </p:nvSpPr>
        <p:spPr>
          <a:xfrm rot="5400000">
            <a:off x="4936367" y="2182285"/>
            <a:ext cx="5592761" cy="177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5" name="Shape 675"/>
          <p:cNvSpPr txBox="1">
            <a:spLocks noGrp="1"/>
          </p:cNvSpPr>
          <p:nvPr>
            <p:ph type="body" idx="1"/>
          </p:nvPr>
        </p:nvSpPr>
        <p:spPr>
          <a:xfrm rot="5400000">
            <a:off x="823120" y="-91279"/>
            <a:ext cx="559276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76" name="Shape 676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77" name="Shape 67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678" name="Shape 67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9" name="Shape 68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8139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0" name="Shape 690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1" name="Shape 691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2" name="Shape 692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 Slaydı" type="title">
  <p:cSld name="TITLE">
    <p:bg>
      <p:bgPr>
        <a:gradFill>
          <a:gsLst>
            <a:gs pos="0">
              <a:srgbClr val="004964"/>
            </a:gs>
            <a:gs pos="30000">
              <a:srgbClr val="005978"/>
            </a:gs>
            <a:gs pos="100000">
              <a:srgbClr val="5D91B1"/>
            </a:gs>
          </a:gsLst>
          <a:lin ang="13000000" scaled="0"/>
        </a:gra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0" t="0" r="0" b="0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Shape 695"/>
          <p:cNvSpPr/>
          <p:nvPr/>
        </p:nvSpPr>
        <p:spPr>
          <a:xfrm>
            <a:off x="6105525" y="0"/>
            <a:ext cx="3038475" cy="6858000"/>
          </a:xfrm>
          <a:custGeom>
            <a:avLst/>
            <a:gdLst/>
            <a:ahLst/>
            <a:cxnLst/>
            <a:rect l="0" t="0" r="0" b="0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Shape 696"/>
          <p:cNvSpPr txBox="1"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76A3FF"/>
              </a:buClr>
              <a:buSzPts val="4600"/>
              <a:buFont typeface="Source Sans Pro"/>
              <a:buNone/>
              <a:defRPr sz="4600" b="1" i="0" u="none" strike="noStrike" cap="none">
                <a:solidFill>
                  <a:srgbClr val="76A3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Shape 697"/>
          <p:cNvSpPr txBox="1"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Shape 698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Shape 699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ölüm Üstbilgisi" type="secHead">
  <p:cSld name="SECTION_HEADER">
    <p:bg>
      <p:bgPr>
        <a:gradFill>
          <a:gsLst>
            <a:gs pos="0">
              <a:srgbClr val="004964"/>
            </a:gs>
            <a:gs pos="30000">
              <a:srgbClr val="005978"/>
            </a:gs>
            <a:gs pos="100000">
              <a:srgbClr val="5D91B1"/>
            </a:gs>
          </a:gsLst>
          <a:lin ang="13000000" scaled="0"/>
        </a:gra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0" t="0" r="0" b="0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Shape 703"/>
          <p:cNvSpPr/>
          <p:nvPr/>
        </p:nvSpPr>
        <p:spPr>
          <a:xfrm>
            <a:off x="6105525" y="0"/>
            <a:ext cx="3038475" cy="6858000"/>
          </a:xfrm>
          <a:custGeom>
            <a:avLst/>
            <a:gdLst/>
            <a:ahLst/>
            <a:cxnLst/>
            <a:rect l="0" t="0" r="0" b="0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Shape 704"/>
          <p:cNvSpPr txBox="1"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76A3FF"/>
              </a:buClr>
              <a:buSzPts val="4200"/>
              <a:buFont typeface="Source Sans Pro"/>
              <a:buNone/>
              <a:defRPr sz="4200" b="1" i="0" u="none" strike="noStrike" cap="none">
                <a:solidFill>
                  <a:srgbClr val="76A3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26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6" name="Shape 706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7" name="Shape 707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8" name="Shape 708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1" name="Shape 7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65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068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433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○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1469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62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2" name="Shape 712"/>
          <p:cNvSpPr txBox="1">
            <a:spLocks noGrp="1"/>
          </p:cNvSpPr>
          <p:nvPr>
            <p:ph type="body" idx="2"/>
          </p:nvPr>
        </p:nvSpPr>
        <p:spPr>
          <a:xfrm>
            <a:off x="4267200" y="1600200"/>
            <a:ext cx="365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068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433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○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1469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62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-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3" name="Shape 713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4" name="Shape 714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5" name="Shape 715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rşılaştırma" type="twoTxTwoObj">
  <p:cSld name="TWO_OBJECTS_WITH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9" name="Shape 719"/>
          <p:cNvSpPr txBox="1">
            <a:spLocks noGrp="1"/>
          </p:cNvSpPr>
          <p:nvPr>
            <p:ph type="body" idx="2"/>
          </p:nvPr>
        </p:nvSpPr>
        <p:spPr>
          <a:xfrm>
            <a:off x="4645025" y="5486400"/>
            <a:ext cx="4041775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0" name="Shape 720"/>
          <p:cNvSpPr txBox="1">
            <a:spLocks noGrp="1"/>
          </p:cNvSpPr>
          <p:nvPr>
            <p:ph type="body" idx="3"/>
          </p:nvPr>
        </p:nvSpPr>
        <p:spPr>
          <a:xfrm>
            <a:off x="457200" y="1516912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⦿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5755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Arial"/>
              <a:buChar char="○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-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1" name="Shape 721"/>
          <p:cNvSpPr txBox="1">
            <a:spLocks noGrp="1"/>
          </p:cNvSpPr>
          <p:nvPr>
            <p:ph type="body" idx="4"/>
          </p:nvPr>
        </p:nvSpPr>
        <p:spPr>
          <a:xfrm>
            <a:off x="4645025" y="1516912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⦿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5755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Arial"/>
              <a:buChar char="○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-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2" name="Shape 722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3" name="Shape 723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4" name="Shape 724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7" name="Shape 727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8" name="Shape 728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29" name="Shape 729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2" name="Shape 732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3" name="Shape 733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 txBox="1"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ource Sans Pro"/>
              <a:buNone/>
              <a:defRPr sz="1800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6" name="Shape 736"/>
          <p:cNvSpPr txBox="1">
            <a:spLocks noGrp="1"/>
          </p:cNvSpPr>
          <p:nvPr>
            <p:ph type="body" idx="1"/>
          </p:nvPr>
        </p:nvSpPr>
        <p:spPr>
          <a:xfrm>
            <a:off x="457200" y="214424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8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81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7" name="Shape 737"/>
          <p:cNvSpPr txBox="1">
            <a:spLocks noGrp="1"/>
          </p:cNvSpPr>
          <p:nvPr>
            <p:ph type="body" idx="2"/>
          </p:nvPr>
        </p:nvSpPr>
        <p:spPr>
          <a:xfrm>
            <a:off x="457200" y="1981200"/>
            <a:ext cx="70866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57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7344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870"/>
              <a:buFont typeface="Arial"/>
              <a:buChar char="○"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8" name="Shape 738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9" name="Shape 739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0" name="Shape 740"/>
          <p:cNvSpPr txBox="1">
            <a:spLocks noGrp="1"/>
          </p:cNvSpPr>
          <p:nvPr>
            <p:ph type="sldNum" idx="12"/>
          </p:nvPr>
        </p:nvSpPr>
        <p:spPr>
          <a:xfrm>
            <a:off x="8156448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şlıklı Resim" type="picTx">
  <p:cSld name="PICTURE_WITH_CAPTION_TEXT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 txBox="1"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ource Sans Pro"/>
              <a:buNone/>
              <a:defRPr sz="2200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3" name="Shape 743"/>
          <p:cNvSpPr>
            <a:spLocks noGrp="1"/>
          </p:cNvSpPr>
          <p:nvPr>
            <p:ph type="pic" idx="2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rgbClr val="024659"/>
          </a:solidFill>
          <a:ln w="508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000" dist="345000" dir="5400000" sx="-80000" sy="-18000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4" name="Shape 744"/>
          <p:cNvSpPr txBox="1">
            <a:spLocks noGrp="1"/>
          </p:cNvSpPr>
          <p:nvPr>
            <p:ph type="body" idx="1"/>
          </p:nvPr>
        </p:nvSpPr>
        <p:spPr>
          <a:xfrm>
            <a:off x="5556734" y="2998765"/>
            <a:ext cx="3053866" cy="266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8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81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5" name="Shape 745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6" name="Shape 746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7" name="Shape 747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0" name="Shape 750"/>
          <p:cNvSpPr txBox="1">
            <a:spLocks noGrp="1"/>
          </p:cNvSpPr>
          <p:nvPr>
            <p:ph type="body" idx="1"/>
          </p:nvPr>
        </p:nvSpPr>
        <p:spPr>
          <a:xfrm rot="5400000">
            <a:off x="1928018" y="129381"/>
            <a:ext cx="4525963" cy="7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8139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1" name="Shape 751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Shape 752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Shape 753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6" name="Shape 75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8139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7" name="Shape 757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8" name="Shape 758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9" name="Shape 759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65000" sy="65000" flip="none" algn="tl"/>
        </a:blip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/>
          <p:nvPr/>
        </p:nvSpPr>
        <p:spPr>
          <a:xfrm>
            <a:off x="-9525" y="-7144"/>
            <a:ext cx="9163050" cy="1041400"/>
          </a:xfrm>
          <a:custGeom>
            <a:avLst/>
            <a:gdLst/>
            <a:ahLst/>
            <a:cxnLst/>
            <a:rect l="0" t="0" r="0" b="0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94312F">
                  <a:alpha val="44705"/>
                </a:srgbClr>
              </a:gs>
              <a:gs pos="100000">
                <a:srgbClr val="94C03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62" name="Shape 762"/>
          <p:cNvSpPr/>
          <p:nvPr/>
        </p:nvSpPr>
        <p:spPr>
          <a:xfrm>
            <a:off x="4381500" y="-7144"/>
            <a:ext cx="4762500" cy="638175"/>
          </a:xfrm>
          <a:custGeom>
            <a:avLst/>
            <a:gdLst/>
            <a:ahLst/>
            <a:cxnLst/>
            <a:rect l="0" t="0" r="0" b="0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49235">
                  <a:alpha val="29803"/>
                </a:srgbClr>
              </a:gs>
              <a:gs pos="80000">
                <a:srgbClr val="BC322E">
                  <a:alpha val="44705"/>
                </a:srgbClr>
              </a:gs>
              <a:gs pos="100000">
                <a:srgbClr val="BC322E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63" name="Shape 76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4" name="Shape 764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65" name="Shape 7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66" name="Shape 766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67" name="Shape 767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768" name="Shape 768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769" name="Shape 769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avLst/>
              <a:gdLst/>
              <a:ahLst/>
              <a:cxnLst/>
              <a:rect l="0" t="0" r="0" b="0"/>
              <a:pathLst>
                <a:path w="5772" h="1055" extrusionOk="0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75" cap="flat" cmpd="sng">
              <a:solidFill>
                <a:srgbClr val="88A4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770" name="Shape 770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avLst/>
              <a:gdLst/>
              <a:ahLst/>
              <a:cxnLst/>
              <a:rect l="0" t="0" r="0" b="0"/>
              <a:pathLst>
                <a:path w="5766" h="854" extrusionOk="0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4949"/>
            </a:gs>
            <a:gs pos="60000">
              <a:srgbClr val="626262"/>
            </a:gs>
            <a:gs pos="100000">
              <a:srgbClr val="8B8B8B"/>
            </a:gs>
          </a:gsLst>
          <a:lin ang="5400000" scaled="0"/>
        </a:gra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>
            <a:gsLst>
              <a:gs pos="0">
                <a:srgbClr val="D2D2D2">
                  <a:alpha val="9803"/>
                </a:srgbClr>
              </a:gs>
              <a:gs pos="70000">
                <a:srgbClr val="D2D2D2">
                  <a:alpha val="7843"/>
                </a:srgbClr>
              </a:gs>
              <a:gs pos="100000">
                <a:srgbClr val="D2D2D2">
                  <a:alpha val="784"/>
                </a:srgbClr>
              </a:gs>
            </a:gsLst>
            <a:lin ang="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46" name="Shape 846"/>
          <p:cNvCxnSpPr/>
          <p:nvPr/>
        </p:nvCxnSpPr>
        <p:spPr>
          <a:xfrm>
            <a:off x="0" y="7034"/>
            <a:ext cx="9136966" cy="6843933"/>
          </a:xfrm>
          <a:prstGeom prst="straightConnector1">
            <a:avLst/>
          </a:prstGeom>
          <a:noFill/>
          <a:ln w="9525" cap="rnd" cmpd="sng">
            <a:solidFill>
              <a:srgbClr val="BEBEBE">
                <a:alpha val="3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7" name="Shape 847"/>
          <p:cNvCxnSpPr/>
          <p:nvPr/>
        </p:nvCxnSpPr>
        <p:spPr>
          <a:xfrm flipH="1">
            <a:off x="6468794" y="4948410"/>
            <a:ext cx="2672861" cy="1900210"/>
          </a:xfrm>
          <a:prstGeom prst="straightConnector1">
            <a:avLst/>
          </a:prstGeom>
          <a:noFill/>
          <a:ln w="9525" cap="rnd" cmpd="sng">
            <a:solidFill>
              <a:srgbClr val="C5C5C5">
                <a:alpha val="4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8" name="Shape 848"/>
          <p:cNvSpPr txBox="1"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Shape 849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FF8EB1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0" name="Shape 850"/>
          <p:cNvSpPr txBox="1">
            <a:spLocks noGrp="1"/>
          </p:cNvSpPr>
          <p:nvPr>
            <p:ph type="dt" idx="10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1" name="Shape 851"/>
          <p:cNvSpPr txBox="1">
            <a:spLocks noGrp="1"/>
          </p:cNvSpPr>
          <p:nvPr>
            <p:ph type="ftr" idx="11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2" name="Shape 852"/>
          <p:cNvSpPr txBox="1">
            <a:spLocks noGrp="1"/>
          </p:cNvSpPr>
          <p:nvPr>
            <p:ph type="sldNum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Shape 928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w="9525" cap="rnd" cmpd="sng">
            <a:solidFill>
              <a:srgbClr val="A2A0A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50800" dir="54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29" name="Shape 929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0" name="Shape 930"/>
          <p:cNvSpPr txBox="1"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1" name="Shape 931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32" name="Shape 932"/>
          <p:cNvSpPr txBox="1">
            <a:spLocks noGrp="1"/>
          </p:cNvSpPr>
          <p:nvPr>
            <p:ph type="dt" idx="10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33" name="Shape 933"/>
          <p:cNvSpPr txBox="1">
            <a:spLocks noGrp="1"/>
          </p:cNvSpPr>
          <p:nvPr>
            <p:ph type="ftr" idx="11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34" name="Shape 934"/>
          <p:cNvSpPr txBox="1">
            <a:spLocks noGrp="1"/>
          </p:cNvSpPr>
          <p:nvPr>
            <p:ph type="sldNum" idx="12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" name="Shape 156"/>
          <p:cNvCxnSpPr/>
          <p:nvPr/>
        </p:nvCxnSpPr>
        <p:spPr>
          <a:xfrm>
            <a:off x="514350" y="1050898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306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162" name="Shape 162"/>
          <p:cNvCxnSpPr/>
          <p:nvPr/>
        </p:nvCxnSpPr>
        <p:spPr>
          <a:xfrm>
            <a:off x="514350" y="1050898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" name="Shape 163"/>
          <p:cNvCxnSpPr/>
          <p:nvPr/>
        </p:nvCxnSpPr>
        <p:spPr>
          <a:xfrm>
            <a:off x="514350" y="1057986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716436" y="5001993"/>
            <a:ext cx="3802003" cy="1443111"/>
          </a:xfrm>
          <a:custGeom>
            <a:avLst/>
            <a:gdLst/>
            <a:ahLst/>
            <a:cxnLst/>
            <a:rect l="0" t="0" r="0" b="0"/>
            <a:pathLst>
              <a:path w="5760" h="528" extrusionOk="0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39" name="Shape 239"/>
          <p:cNvSpPr/>
          <p:nvPr/>
        </p:nvSpPr>
        <p:spPr>
          <a:xfrm>
            <a:off x="-53561" y="5785023"/>
            <a:ext cx="3802003" cy="838200"/>
          </a:xfrm>
          <a:custGeom>
            <a:avLst/>
            <a:gdLst/>
            <a:ahLst/>
            <a:cxnLst/>
            <a:rect l="0" t="0" r="0" b="0"/>
            <a:pathLst>
              <a:path w="5760" h="528" extrusionOk="0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13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241" name="Shape 241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50000" sy="50000" flip="none" algn="t"/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rgbClr val="878878">
              <a:alpha val="64705"/>
            </a:srgbClr>
          </a:solidFill>
          <a:ln w="11000" cap="rnd" cmpd="sng">
            <a:solidFill>
              <a:srgbClr val="9B9F8D">
                <a:alpha val="8784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2" name="Shape 332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33" name="Shape 333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 sz="4600" b="0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7719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Rockwell"/>
              <a:buChar char="•"/>
              <a:defRPr sz="2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746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Noto Sans Symbols"/>
              <a:buChar char="⚫"/>
              <a:defRPr sz="23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92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0" t="0" r="0" b="0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Shape 416"/>
          <p:cNvSpPr/>
          <p:nvPr/>
        </p:nvSpPr>
        <p:spPr>
          <a:xfrm>
            <a:off x="7315200" y="0"/>
            <a:ext cx="1828800" cy="6858000"/>
          </a:xfrm>
          <a:custGeom>
            <a:avLst/>
            <a:gdLst/>
            <a:ahLst/>
            <a:cxnLst/>
            <a:rect l="0" t="0" r="0" b="0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8139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9" name="Shape 419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1" name="Shape 421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  <a:defRPr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98" name="Shape 498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99" name="Shape 499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0" name="Shape 500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03" name="Shape 503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/>
          <p:nvPr/>
        </p:nvSpPr>
        <p:spPr>
          <a:xfrm>
            <a:off x="716436" y="5001993"/>
            <a:ext cx="3802003" cy="1443111"/>
          </a:xfrm>
          <a:custGeom>
            <a:avLst/>
            <a:gdLst/>
            <a:ahLst/>
            <a:cxnLst/>
            <a:rect l="0" t="0" r="0" b="0"/>
            <a:pathLst>
              <a:path w="5760" h="528" extrusionOk="0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-53561" y="5785023"/>
            <a:ext cx="3802003" cy="838200"/>
          </a:xfrm>
          <a:custGeom>
            <a:avLst/>
            <a:gdLst/>
            <a:ahLst/>
            <a:cxnLst/>
            <a:rect l="0" t="0" r="0" b="0"/>
            <a:pathLst>
              <a:path w="5760" h="528" extrusionOk="0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13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590" name="Shape 590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1" name="Shape 5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2" name="Shape 592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sz="19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sz="16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93" name="Shape 593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94" name="Shape 59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595" name="Shape 59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0" t="0" r="0" b="0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Shape 681"/>
          <p:cNvSpPr/>
          <p:nvPr/>
        </p:nvSpPr>
        <p:spPr>
          <a:xfrm>
            <a:off x="7315200" y="0"/>
            <a:ext cx="1828800" cy="6858000"/>
          </a:xfrm>
          <a:custGeom>
            <a:avLst/>
            <a:gdLst/>
            <a:ahLst/>
            <a:cxnLst/>
            <a:rect l="0" t="0" r="0" b="0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Shape 6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Source Sans Pro"/>
              <a:buNone/>
              <a:defRPr sz="4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3" name="Shape 6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8139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4" name="Shape 684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5" name="Shape 685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6" name="Shape 686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9FB2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6" name="Shape 10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7" name="Shape 1017" descr="C:\Users\User\Desktop\Okul Tanıtım Foto\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Shape 1018"/>
          <p:cNvSpPr txBox="1"/>
          <p:nvPr/>
        </p:nvSpPr>
        <p:spPr>
          <a:xfrm>
            <a:off x="214282" y="5143512"/>
            <a:ext cx="864396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Nevvar Salih İşgören Eğitim Kampüsü- 5 Mesleki ve Teknik Anadolu Lisesi 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hape 10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</a:pPr>
            <a:r>
              <a:rPr lang="tr-TR" sz="3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KAT HİZMETLERİ ATÖLYELERİMİZ:</a:t>
            </a:r>
            <a:endParaRPr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78" name="Shape 10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0624" marR="0" lvl="0" indent="-23164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3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9" name="Shape 1079" descr="C:\Users\User\Desktop\Okul Tanıtım Foto\IMG_04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0166" y="1643050"/>
            <a:ext cx="6477046" cy="485778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66663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Shape 1084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</a:pPr>
            <a:r>
              <a:rPr lang="tr-TR"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MUTFAK DALI ATÖLYELERİMİZ:</a:t>
            </a:r>
            <a:endParaRPr sz="4400" b="0" i="0" u="none" strike="noStrike" cap="none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85" name="Shape 1085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None/>
            </a:pPr>
            <a:endParaRPr sz="29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086" name="Shape 1086" descr="C:\Users\User\Desktop\Okul Tanıtım Foto\IMG_040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0166" y="1643050"/>
            <a:ext cx="6286512" cy="471488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</a:pPr>
            <a:r>
              <a:rPr lang="tr-TR"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MUTFAK DALI ATÖLYELERİMİZ:</a:t>
            </a:r>
            <a:endParaRPr sz="4400" b="0" i="0" u="none" strike="noStrike" cap="none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92" name="Shape 1092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None/>
            </a:pPr>
            <a:endParaRPr sz="29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093" name="Shape 1093" descr="C:\Users\User\Desktop\Okul Tanıtım Foto\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28" y="1535894"/>
            <a:ext cx="6500858" cy="4875644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BA8E2C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Shape 1098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</a:pPr>
            <a:r>
              <a:rPr lang="tr-TR"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MUTFAK DALI ATÖLYELERİMİZ:</a:t>
            </a:r>
            <a:endParaRPr sz="4400" b="0" i="0" u="none" strike="noStrike" cap="none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99" name="Shape 1099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None/>
            </a:pPr>
            <a:endParaRPr sz="29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100" name="Shape 1100" descr="C:\Users\User\Desktop\Okul Tanıtım Foto\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042" y="1785926"/>
            <a:ext cx="6096043" cy="4572032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Shape 1105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estrial"/>
              <a:buNone/>
            </a:pPr>
            <a:r>
              <a:rPr lang="tr-TR" sz="4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MUTFAK DALI ATÖLYEMİZ:</a:t>
            </a:r>
            <a:endParaRPr sz="4400" b="0" i="0" u="none" strike="noStrike" cap="none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06" name="Shape 1106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None/>
            </a:pPr>
            <a:endParaRPr sz="29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107" name="Shape 1107" descr="C:\Users\User\Desktop\Okul Tanıtım Foto\IMG_042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596" y="1571612"/>
            <a:ext cx="4222124" cy="3143272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AFC9C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108" name="Shape 1108" descr="C:\Users\User\Desktop\Okul Tanıtım Foto\IMG_042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00000">
            <a:off x="4415171" y="2756662"/>
            <a:ext cx="4056562" cy="318639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AFC9C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PASTACILIK DALI ATÖLYELERİMİZ: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Shape 1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5" name="Shape 1115" descr="C:\Users\User\Desktop\Okul Tanıtım Foto\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28" y="1643050"/>
            <a:ext cx="6429419" cy="482206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17365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Shape 11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PASTACILIK DALI ATÖLYELERİMİZ: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Shape 11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2" name="Shape 1122" descr="C:\Users\User\Desktop\Okul Tanıtım Foto\IMG_04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480" y="1643050"/>
            <a:ext cx="6000792" cy="450059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PASTACILIK DALI ATÖLYELERİMİZ: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Shape 11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9" name="Shape 1129" descr="C:\Users\User\Desktop\Okul Tanıtım Foto\IMG_04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0166" y="1500174"/>
            <a:ext cx="6381795" cy="4786346"/>
          </a:xfrm>
          <a:prstGeom prst="rect">
            <a:avLst/>
          </a:prstGeom>
          <a:noFill/>
          <a:ln w="63500" cap="rnd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  <a:effectLst>
            <a:outerShdw blurRad="444500" dist="95250" dir="10500000" sx="97000" sy="23000" kx="900000" ky="90000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13944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135" name="Shape 11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mbla"/>
              <a:buNone/>
            </a:pPr>
            <a:r>
              <a:rPr lang="tr-TR" sz="36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SERVİS DALI ATÖLYELERİMİZ:</a:t>
            </a:r>
            <a:endParaRPr sz="36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136" name="Shape 1136" descr="C:\Users\User\Desktop\Okul Tanıtım Foto\IMG_04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480" y="1785926"/>
            <a:ext cx="6096041" cy="4572031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2A4A7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93700" dist="254000" dir="1332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Shape 1141" descr="C:\Users\User\Desktop\Okul Tanıtım Foto\IMG-20171226-WA00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10" y="2500306"/>
            <a:ext cx="4423829" cy="3317872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2A4A7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sp>
        <p:nvSpPr>
          <p:cNvPr id="1142" name="Shape 1142"/>
          <p:cNvSpPr txBox="1">
            <a:spLocks noGrp="1"/>
          </p:cNvSpPr>
          <p:nvPr>
            <p:ph type="body" idx="1"/>
          </p:nvPr>
        </p:nvSpPr>
        <p:spPr>
          <a:xfrm rot="10800000" flipH="1">
            <a:off x="6858016" y="6172516"/>
            <a:ext cx="1828784" cy="256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006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72"/>
              <a:buFont typeface="Noto Sans Symbols"/>
              <a:buNone/>
            </a:pPr>
            <a:endParaRPr sz="1282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143" name="Shape 11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lang="tr-TR"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SERVİS DALI ATÖLYERİMİZ:</a:t>
            </a: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144" name="Shape 1144" descr="C:\Users\User\Desktop\Okul Tanıtım Foto\IMG_044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6314" y="1714488"/>
            <a:ext cx="3835404" cy="4055643"/>
          </a:xfrm>
          <a:prstGeom prst="rect">
            <a:avLst/>
          </a:prstGeom>
          <a:noFill/>
          <a:ln w="127000" cap="flat" cmpd="sng">
            <a:solidFill>
              <a:srgbClr val="2A4A7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OKULUMUZ TARİHÇESİ: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Shape 10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tr-TR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Okulumuzun da yer aldığı Nevvar Salih İşgören Eğitim Kampüsünün yapıldığı yer olan Sümerbank Holding A.Ş.'nin varlıklarından İzmir Basma Sanayi Fabrikası 1953 yılında 160 bin metrekarelik alana kuruldu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Shape 1149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13944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150" name="Shape 11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20"/>
              <a:buFont typeface="Rambla"/>
              <a:buNone/>
            </a:pPr>
            <a:r>
              <a:rPr lang="tr-TR" sz="432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SERVİS DALI ATÖLYELERİMİZ:</a:t>
            </a:r>
            <a:endParaRPr sz="369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151" name="Shape 1151" descr="C:\Users\User\Desktop\Okul Tanıtım Foto\IMG-20171226-WA00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4876" y="1500174"/>
            <a:ext cx="3692131" cy="4922841"/>
          </a:xfrm>
          <a:prstGeom prst="rect">
            <a:avLst/>
          </a:prstGeom>
          <a:noFill/>
          <a:ln w="76200" cap="flat" cmpd="sng">
            <a:solidFill>
              <a:srgbClr val="2A4A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2" name="Shape 1152" descr="C:\Users\User\Desktop\Okul Tanıtım Foto\IMG_045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5852" y="1500150"/>
            <a:ext cx="2771315" cy="4929246"/>
          </a:xfrm>
          <a:prstGeom prst="rect">
            <a:avLst/>
          </a:prstGeom>
          <a:noFill/>
          <a:ln w="76200" cap="flat" cmpd="sng">
            <a:solidFill>
              <a:srgbClr val="2A4A7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Shape 1157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13944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158" name="Shape 11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20"/>
              <a:buFont typeface="Rambla"/>
              <a:buNone/>
            </a:pPr>
            <a:r>
              <a:rPr lang="tr-TR" sz="432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SERVİS DALI ATÖLYELERİMİZ:</a:t>
            </a:r>
            <a:endParaRPr sz="369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159" name="Shape 1159" descr="C:\Users\User\Desktop\Okul Tanıtım Foto\IMG_044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596" y="1643050"/>
            <a:ext cx="3343633" cy="441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Shape 1160" descr="C:\Users\User\Desktop\Okul Tanıtım Foto\IMG_044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183" y="1658247"/>
            <a:ext cx="2500330" cy="444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Shape 1161" descr="C:\Users\User\Desktop\Okul Tanıtım Foto\IMG_044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000" y="1643050"/>
            <a:ext cx="2500842" cy="4448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Shape 11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OKUL PANSİYONUMUZ: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Shape 11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8" name="Shape 1168" descr="C:\Users\User\Desktop\Okul Tanıtım Foto\pansiyon,\IMG_05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472" y="1714488"/>
            <a:ext cx="8143932" cy="4554173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hape 11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Okulumuzun 21 öğrencisi pansiyonda yatılı olarak eğitim almaktadır.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4" name="Shape 11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5" name="Shape 1175" descr="C:\Users\User\Desktop\Okul Tanıtım Foto\pansiyon,\IMG_05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596" y="1643050"/>
            <a:ext cx="8286808" cy="470648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Shape 11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Shape 11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2" name="Shape 1182" descr="C:\Users\User\Desktop\Okul Tanıtım Foto\pansiyon,\IMG_05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34" y="714356"/>
            <a:ext cx="5453132" cy="408984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183" name="Shape 1183" descr="C:\Users\User\Desktop\Okul Tanıtım Foto\pansiyon,\IMG_056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6380" y="4214818"/>
            <a:ext cx="2787608" cy="209070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Shape 11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Shape 118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0" name="Shape 1190" descr="C:\Users\User\Desktop\Okul Tanıtım Foto\pansiyon,\IMG_05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24" y="428604"/>
            <a:ext cx="7858180" cy="589363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Shape 11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Shape 119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7" name="Shape 1197" descr="C:\Users\User\Desktop\Okul Tanıtım Foto\pansiyon,\IMG_05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6" y="571480"/>
            <a:ext cx="7715304" cy="578647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Shape 12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FEN DERSLERİ LABORATUARIMIZ: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Shape 12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4" name="Shape 1204" descr="C:\Users\User\Desktop\Okul Tanıtım Foto\IMG_044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290" y="1571612"/>
            <a:ext cx="6572296" cy="492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Shape 12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FEN DERSLERİ LABORATUARIMIZ: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Shape 12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1" name="Shape 1211" descr="C:\Users\User\Desktop\Okul Tanıtım Foto\IMG_04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0166" y="1643050"/>
            <a:ext cx="6299128" cy="4724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Shape 12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</a:pPr>
            <a:r>
              <a:rPr lang="tr-TR" sz="3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OKULUMUZUN SPOR FAALİYETLERİ:</a:t>
            </a:r>
            <a:endParaRPr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17" name="Shape 1217"/>
          <p:cNvSpPr txBox="1">
            <a:spLocks noGrp="1"/>
          </p:cNvSpPr>
          <p:nvPr>
            <p:ph type="body" idx="1"/>
          </p:nvPr>
        </p:nvSpPr>
        <p:spPr>
          <a:xfrm>
            <a:off x="2143108" y="4714884"/>
            <a:ext cx="5429288" cy="128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0624" marR="0" lvl="0" indent="-38404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lang="tr-TR"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Okulumuzun futbol takımı</a:t>
            </a:r>
            <a:endParaRPr sz="3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8" name="Shape 1218" descr="C:\Users\User\Desktop\Okul Tanıtım Foto\IMG_36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662" y="1793041"/>
            <a:ext cx="7429552" cy="417912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0B9B7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hape 10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</a:pPr>
            <a:r>
              <a:rPr lang="tr-TR"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OKULUMUZ TARİHÇESİ:</a:t>
            </a:r>
            <a:endParaRPr sz="41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30" name="Shape 10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8640" marR="0" lvl="0" indent="-41148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</a:pPr>
            <a:r>
              <a:rPr lang="tr-TR"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Okulumuz 2018 yılına gelindiğinde 370 öğrenci 45 Öğretmen ve 4 hizmetlisi ile hizmet vermeye gelişmeye devam etmektedir.</a:t>
            </a:r>
            <a:endParaRPr/>
          </a:p>
          <a:p>
            <a:pPr marL="548640" marR="0" lvl="0" indent="-29591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031" name="Shape 1031" descr="C:\Users\User\Desktop\k_13110323_kampus_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6248" y="3406354"/>
            <a:ext cx="4643470" cy="3451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Shape 12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</a:pPr>
            <a:r>
              <a:rPr lang="tr-TR" sz="3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OKULUMUZUN SPOR FAALİYETLERİ:</a:t>
            </a:r>
            <a:endParaRPr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24" name="Shape 12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0624" marR="0" lvl="0" indent="-23164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3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5" name="Shape 1225" descr="C:\Users\User\Desktop\Okul Tanıtım Foto\IMG_367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538" y="1785926"/>
            <a:ext cx="7450676" cy="419100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0B9B7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 12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</a:pPr>
            <a:r>
              <a:rPr lang="tr-TR" sz="3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OKULUMUZUN SPOR FAALİYETLERİ:</a:t>
            </a:r>
            <a:endParaRPr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31" name="Shape 12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0624" marR="0" lvl="0" indent="-23164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3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2" name="Shape 1232" descr="C:\Users\User\Desktop\Okul Tanıtım Foto\IMG_36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472" y="1643050"/>
            <a:ext cx="8246545" cy="4638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Shape 12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</a:pPr>
            <a:r>
              <a:rPr lang="tr-TR" sz="3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OKULUMUZUN SPOR FAALİYETLERİ:</a:t>
            </a:r>
            <a:endParaRPr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38" name="Shape 12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0624" marR="0" lvl="0" indent="-23164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3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9" name="Shape 1239" descr="C:\Users\User\Desktop\Okul Tanıtım Foto\IMG_36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34" y="1643050"/>
            <a:ext cx="8215370" cy="462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Shape 12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ource Sans Pro"/>
              <a:buNone/>
            </a:pPr>
            <a:r>
              <a:rPr lang="tr-TR" sz="3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Okulumuz öğrencilerinden Onur Kayar disk atma dalında İzmir 2. si olmuştur.</a:t>
            </a:r>
            <a:endParaRPr sz="32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45" name="Shape 12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0624" marR="0" lvl="0" indent="-23164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3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6" name="Shape 1246" descr="C:\Users\User\Desktop\Okul Tanıtım Foto\AKWP920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538" y="1650962"/>
            <a:ext cx="2647685" cy="4706996"/>
          </a:xfrm>
          <a:prstGeom prst="round2DiagRect">
            <a:avLst>
              <a:gd name="adj1" fmla="val 16667"/>
              <a:gd name="adj2" fmla="val 0"/>
            </a:avLst>
          </a:prstGeom>
          <a:noFill/>
          <a:ln w="1270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47" name="Shape 1247" descr="C:\Users\User\Desktop\Okul Tanıtım Foto\WRRH248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643050"/>
            <a:ext cx="3571900" cy="4732563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Shape 125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tr-TR" sz="3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Okulumuz birçok sosyal sorumluluk projesine öncü olmaktadır.</a:t>
            </a:r>
            <a:endParaRPr sz="36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Shape 125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254" name="Shape 1254" descr="C:\Users\User\Desktop\Okul Tanıtım Foto\06232329_2017-12-01-PHOTO-000000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0166" y="1928802"/>
            <a:ext cx="5619736" cy="421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Shape 1259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</a:pPr>
            <a:r>
              <a:rPr lang="tr-TR"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Gönül Elçileri Projesi kapsamında Sayın Emine ERDOĞAN öncülüğünde İzmir´de 500 bin fidan dikimi Bereket Ormanları olarak dikildi.</a:t>
            </a:r>
            <a:endParaRPr sz="2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Shape 1260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261" name="Shape 1261" descr="C:\Users\User\Desktop\06232038_2017-11-28-PHOTO-000000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48" y="1643050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Shape 1266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7" name="Shape 1267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268" name="Shape 1268" descr="C:\Users\User\Desktop\Okul Tanıtım Foto\06232043_2017-11-28-PHOTO-000000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3174" y="500042"/>
            <a:ext cx="3357586" cy="597789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Shape 127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Shape 1274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275" name="Shape 1275" descr="C:\Users\User\Desktop\Okul Tanıtım Foto\SARS298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34" y="642918"/>
            <a:ext cx="3929090" cy="523878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92CCD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276" name="Shape 1276" descr="C:\Users\User\Desktop\Okul Tanıtım Foto\AMMO058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8" y="642918"/>
            <a:ext cx="4000528" cy="533403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92CCD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Shape 1281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180"/>
              <a:buFont typeface="Noto Sans Symbols"/>
              <a:buChar char="●"/>
            </a:pPr>
            <a:r>
              <a:rPr lang="tr-TR"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Okulumuz 2017-2018 eğitim öğretim yılında sağlıklı temiz ve hijyen okul projesini gerçekleştirip beyaz bayrak almıştır.</a:t>
            </a:r>
            <a:endParaRPr sz="4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282" name="Shape 128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tr-TR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Okulumuz: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Shape 128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8" name="Shape 1288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289" name="Shape 1289" descr="C:\Users\User\Desktop\Okul Tanıtım Foto\VOMV88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10" y="500042"/>
            <a:ext cx="7913680" cy="593526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1B417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hape 103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tr-TR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OKULUMUZ: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37" name="Shape 1037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</a:pPr>
            <a:r>
              <a:rPr lang="tr-TR"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Okulumuzda 2 alan ve 5 dal bulunmaktadır. Ayrıca bunlara bağlı olarak 2 mutfak dalı atölyesi 1 pastacılık dalı atölyesi 2 servis atölyesi 2 önbüro dalı atölyesi ve 3 adet kat hizmetleri atölyesi bulunmaktadır. 1 adette fen dersleri laboratuarı mevcuttur.</a:t>
            </a:r>
            <a:endParaRPr/>
          </a:p>
          <a:p>
            <a:pPr marL="342900" marR="0" lvl="0" indent="-2362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None/>
            </a:pPr>
            <a:endParaRPr sz="24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</a:pPr>
            <a:r>
              <a:rPr lang="tr-TR"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Umem kapsamında açılan 10 larca kurs ile Tam gün tam yıl eğitim faaliyetine devam etmektedir.</a:t>
            </a:r>
            <a:endParaRPr/>
          </a:p>
          <a:p>
            <a:pPr marL="342900" marR="0" lvl="0" indent="-20066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Shape 1294"/>
          <p:cNvSpPr txBox="1"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84632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2800"/>
              <a:buFont typeface="Century Gothic"/>
              <a:buNone/>
            </a:pPr>
            <a:r>
              <a:rPr lang="tr-TR" sz="2800" b="0" i="0" u="none" strike="noStrike" cap="non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Okulumuz 10. ve 11. sınıf öğrencileri her sene beceri eğitimine şenlik havasında uğurlanır.</a:t>
            </a:r>
            <a:endParaRPr sz="2800" b="0" i="0" u="none" strike="noStrike" cap="non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5" name="Shape 1295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8056" marR="0" lvl="0" indent="-23164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30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6" name="Shape 1296" descr="C:\Users\User\Desktop\k_02213415_IMG_08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0166" y="1785926"/>
            <a:ext cx="5715000" cy="424815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4E005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Shape 1301"/>
          <p:cNvSpPr txBox="1"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84632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</a:pPr>
            <a:endParaRPr sz="4200" b="0" i="0" u="none" strike="noStrike" cap="non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2" name="Shape 1302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8056" marR="0" lvl="0" indent="-23164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30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03" name="Shape 1303" descr="C:\Users\User\Desktop\02215609_IMG_08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6" y="571480"/>
            <a:ext cx="7620001" cy="57150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4E005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Shape 1308"/>
          <p:cNvSpPr txBox="1"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84632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</a:pPr>
            <a:endParaRPr sz="4200" b="0" i="0" u="none" strike="noStrike" cap="non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9" name="Shape 1309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8056" marR="0" lvl="0" indent="-23164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30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10" name="Shape 1310" descr="C:\Users\User\Desktop\02214928_IMG_078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6" y="642918"/>
            <a:ext cx="7620001" cy="57150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4E005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Shape 1315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</a:pPr>
            <a:r>
              <a:rPr lang="tr-TR"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Okulumuz öğrencileri her yıl düzenli olarak ilimizdeki üniversiteleri tanımak amacıyla ziyaret etmektedir.</a:t>
            </a:r>
            <a:endParaRPr sz="24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Shape 1316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17" name="Shape 1317" descr="C:\Users\User\Desktop\Okul Tanıtım Foto\IMG_055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290" y="2000240"/>
            <a:ext cx="7085013" cy="40005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93B3D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 spd="slow"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Shape 132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24" name="Shape 1324" descr="C:\Users\User\Desktop\Okul Tanıtım Foto\IMG_05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10" y="785794"/>
            <a:ext cx="4071966" cy="542928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93B3D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325" name="Shape 1325" descr="C:\Users\User\Desktop\Okul Tanıtım Foto\IMG_053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8" y="1000108"/>
            <a:ext cx="3804056" cy="507207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93B3D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Shape 1330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tr-TR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Okulumuzda her yıl sürekli olarak öğrenci gelişimi için seminerler verilmektedir.</a:t>
            </a:r>
            <a:endParaRPr sz="32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Shape 1331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32" name="Shape 1332" descr="C:\Users\User\Desktop\Okul Tanıtım Foto\Obez\IMG_049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042" y="2071678"/>
            <a:ext cx="5715040" cy="428628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Shape 133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Shape 1338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39" name="Shape 1339" descr="C:\Users\User\Desktop\Okul Tanıtım Foto\Obez\IMG_04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0166" y="1571612"/>
            <a:ext cx="6215106" cy="466133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Shape 1344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5" name="Shape 1345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46" name="Shape 1346" descr="C:\Users\User\Desktop\Okul Tanıtım Foto\Obez\IMG_048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100" y="785794"/>
            <a:ext cx="7215238" cy="541142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Shape 135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Shape 1352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53" name="Shape 1353" descr="C:\Users\User\Desktop\Okul Tanıtım Foto\Obez\IMG_04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538" y="928670"/>
            <a:ext cx="7024737" cy="5268553"/>
          </a:xfrm>
          <a:prstGeom prst="rect">
            <a:avLst/>
          </a:prstGeom>
          <a:noFill/>
          <a:ln w="12700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Shape 135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Shape 1359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60" name="Shape 1360" descr="C:\Users\User\Desktop\Okul Tanıtım Foto\Obez\IMG_048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100" y="785794"/>
            <a:ext cx="7215238" cy="541142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13944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</a:pPr>
            <a:endParaRPr sz="27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043" name="Shape 10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044" name="Shape 1044" descr="C:\Users\User\Desktop\Okul Tanıtım Foto\Obez\WVBV21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356" y="642918"/>
            <a:ext cx="5873742" cy="587374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2A4A7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Shape 1365"/>
          <p:cNvSpPr txBox="1">
            <a:spLocks noGrp="1"/>
          </p:cNvSpPr>
          <p:nvPr>
            <p:ph type="title"/>
          </p:nvPr>
        </p:nvSpPr>
        <p:spPr>
          <a:xfrm>
            <a:off x="428596" y="500042"/>
            <a:ext cx="8229600" cy="10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Font typeface="Verdana"/>
              <a:buNone/>
            </a:pPr>
            <a:r>
              <a:rPr lang="tr-TR" sz="1800" b="1" i="0" u="none" strike="noStrike" cap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rPr>
              <a:t>Okulumuzun yiyecek içecek ve konaklama seyahat alan öğrencileri sektördeki gelişmeleri yerinde görmek için otel işletmelerine ve diğer turizm işletmelerine uygulama yapmak için gitmektedir.</a:t>
            </a:r>
            <a:endParaRPr sz="1800" b="1" i="0" u="none" strike="noStrike" cap="none">
              <a:solidFill>
                <a:srgbClr val="FF8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66" name="Shape 1366" descr="C:\Users\User\Desktop\Okul Tanıtım Foto\Yeni klasör\OAYT44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10" y="1643050"/>
            <a:ext cx="7920042" cy="445502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3A633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Shape 1371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endParaRPr sz="3600" b="1" i="0" u="none" strike="noStrike" cap="none">
              <a:solidFill>
                <a:srgbClr val="FF8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72" name="Shape 1372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marR="0" lvl="0" indent="-12293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73" name="Shape 1373" descr="C:\Users\User\Desktop\Okul Tanıtım Foto\Yeni klasör\FYDX64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596" y="642918"/>
            <a:ext cx="5076828" cy="380762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8CC08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pic>
        <p:nvPicPr>
          <p:cNvPr id="1374" name="Shape 1374" descr="C:\Users\User\Desktop\Okul Tanıtım Foto\Yeni klasör\HONP977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0430" y="3214686"/>
            <a:ext cx="3990950" cy="224490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8CC08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 spd="med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Shape 1379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endParaRPr sz="3600" b="1" i="0" u="none" strike="noStrike" cap="none">
              <a:solidFill>
                <a:srgbClr val="FF8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0" name="Shape 1380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marR="0" lvl="0" indent="-12293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81" name="Shape 1381" descr="C:\Users\User\Desktop\Okul Tanıtım Foto\Yeni klasör\YHVP60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3306" y="2768198"/>
            <a:ext cx="4881550" cy="366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Shape 1382" descr="C:\Users\User\Desktop\Okul Tanıtım Foto\Yeni klasör\DYSA816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034" y="357166"/>
            <a:ext cx="4762533" cy="35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Shape 1387" descr="C:\Users\User\Desktop\Okul Tanıtım Foto\TWCE65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538" y="785794"/>
            <a:ext cx="6848454" cy="513634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ransition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Shape 1392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endParaRPr sz="3600" b="1" i="0" u="none" strike="noStrike" cap="none">
              <a:solidFill>
                <a:srgbClr val="FF8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3" name="Shape 1393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marR="0" lvl="0" indent="-12293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94" name="Shape 1394" descr="C:\Users\User\Desktop\Okul Tanıtım Foto\UWPQ45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34" y="928670"/>
            <a:ext cx="4000528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Shape 1395" descr="C:\Users\User\Desktop\Okul Tanıtım Foto\RQPG123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5852" y="2857472"/>
            <a:ext cx="4667313" cy="3500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Shape 1400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endParaRPr sz="3600" b="1" i="0" u="none" strike="noStrike" cap="none">
              <a:solidFill>
                <a:srgbClr val="FF8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01" name="Shape 1401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marR="0" lvl="0" indent="-12293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02" name="Shape 1402" descr="C:\Users\User\Desktop\Okul Tanıtım Foto\LUQG638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6" y="571480"/>
            <a:ext cx="7429552" cy="557216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Shape 1407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endParaRPr sz="3600" b="1" i="0" u="none" strike="noStrike" cap="none">
              <a:solidFill>
                <a:srgbClr val="FF8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08" name="Shape 1408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marR="0" lvl="0" indent="-26517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</a:pPr>
            <a:r>
              <a:rPr lang="tr-TR"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Okulumuz eko-okul kapsamında eğitim öğretime vermektedir.</a:t>
            </a:r>
            <a:endParaRPr sz="2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09" name="Shape 1409" descr="G:\eko-okul foto\Kuş yuvası oluşturma etkinliğimi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7" y="1643026"/>
            <a:ext cx="2500330" cy="444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Shape 1410" descr="G:\eko-okul foto\Çevreye yönelik atölye çalışmamız. Çevre için neler yaptık , neler yapmak istiyoruz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992" y="1643050"/>
            <a:ext cx="2500347" cy="444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Shape 1411" descr="G:\eko-okul foto\Atık kağıtların geri dönüşüm tesisine gönderilebilmesi için ayrıştırılması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2198" y="1643050"/>
            <a:ext cx="2491400" cy="4429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Shape 1416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endParaRPr sz="3600" b="1" i="0" u="none" strike="noStrike" cap="none">
              <a:solidFill>
                <a:srgbClr val="FF8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17" name="Shape 1417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marR="0" lvl="0" indent="-12293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18" name="Shape 1418" descr="G:\eko-okul foto\Geri dönüşüm için ayrıştırma kutularımı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100" y="714356"/>
            <a:ext cx="7112049" cy="4000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Shape 1423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endParaRPr sz="3600" b="1" i="0" u="none" strike="noStrike" cap="none">
              <a:solidFill>
                <a:srgbClr val="FF8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24" name="Shape 1424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marR="0" lvl="0" indent="-12293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25" name="Shape 1425" descr="G:\eko-okul foto\Farkındalık oluşturma amaçlı görsel materyal hazırlamaya yönelik atölye çalışmamı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4" y="642918"/>
            <a:ext cx="8001024" cy="450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Shape 1430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endParaRPr sz="3600" b="1" i="0" u="none" strike="noStrike" cap="none">
              <a:solidFill>
                <a:srgbClr val="FF8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31" name="Shape 1431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marR="0" lvl="0" indent="-12293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32" name="Shape 1432" descr="G:\eko-okul foto\Kampanyamız. Elektrik-elektronik malzeme, pil, cam şişe, metelk kutu, mavi kapak toplama ve geri dönüşüm tesisine atık madde göndermemi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596" y="500042"/>
            <a:ext cx="8255058" cy="464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4864" marR="0" lvl="0" indent="0" algn="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rPr lang="tr-TR" sz="4600" b="0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rPr>
              <a:t>ÖNBÜRO ATÖLYELERİMİZ:</a:t>
            </a:r>
            <a:endParaRPr sz="4600" b="0" i="0" u="none" strike="noStrike" cap="none">
              <a:solidFill>
                <a:srgbClr val="E7E9C9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50" name="Shape 1050"/>
          <p:cNvSpPr txBox="1"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100" marR="0" lvl="0" indent="-1498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051" name="Shape 1051" descr="C:\Users\User\Desktop\Okul Tanıtım Foto\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291" y="1821645"/>
            <a:ext cx="6000792" cy="450059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</a:pPr>
            <a:r>
              <a:rPr lang="tr-TR"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ÖNBÜRO ATÖLYELERİMİZ: </a:t>
            </a:r>
            <a:endParaRPr sz="41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57" name="Shape 10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8640" marR="0" lvl="0" indent="-29591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058" name="Shape 1058" descr="C:\Users\User\Desktop\Okul Tanıtım Foto\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4909" y="1564363"/>
            <a:ext cx="6429420" cy="482206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69900" dist="431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 HİZMETLERİ ATÖLYELERİMİZ: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Shape 10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5" name="Shape 1065" descr="C:\Users\User\Desktop\Okul Tanıtım Foto\IMG_04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042" y="1643050"/>
            <a:ext cx="6072198" cy="455414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</a:pPr>
            <a:r>
              <a:rPr lang="tr-TR" sz="3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KAT HİZMETLERİ ATÖLYELERİMİZ:</a:t>
            </a:r>
            <a:endParaRPr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71" name="Shape 10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0624" marR="0" lvl="0" indent="-23164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3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2" name="Shape 1072" descr="C:\Users\User\Desktop\Okul Tanıtım Foto\IMG_04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042" y="1643050"/>
            <a:ext cx="6092773" cy="456958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Akış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anlı">
  <a:themeElements>
    <a:clrScheme name="Canlı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Görünüş">
  <a:themeElements>
    <a:clrScheme name="Görünüş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üven">
  <a:themeElements>
    <a:clrScheme name="Güven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ezinti">
  <a:themeElements>
    <a:clrScheme name="Gezinti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labalık">
  <a:themeElements>
    <a:clrScheme name="Kalabalık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öküm">
  <a:themeElements>
    <a:clrScheme name="Döküm">
      <a:dk1>
        <a:srgbClr val="000000"/>
      </a:dk1>
      <a:lt1>
        <a:srgbClr val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knik">
  <a:themeElements>
    <a:clrScheme name="Teknik">
      <a:dk1>
        <a:srgbClr val="000000"/>
      </a:dk1>
      <a:lt1>
        <a:srgbClr val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rtalama">
  <a:themeElements>
    <a:clrScheme name="Ortalama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Kalabalık">
  <a:themeElements>
    <a:clrScheme name="Kalabalık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Teknik">
  <a:themeElements>
    <a:clrScheme name="Akış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PresentationFormat>Ekran Gösterisi (4:3)</PresentationFormat>
  <Paragraphs>44</Paragraphs>
  <Slides>59</Slides>
  <Notes>59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12</vt:i4>
      </vt:variant>
      <vt:variant>
        <vt:lpstr>Slayt Başlıkları</vt:lpstr>
      </vt:variant>
      <vt:variant>
        <vt:i4>59</vt:i4>
      </vt:variant>
    </vt:vector>
  </HeadingPairs>
  <TitlesOfParts>
    <vt:vector size="83" baseType="lpstr">
      <vt:lpstr>Arial</vt:lpstr>
      <vt:lpstr>Calibri</vt:lpstr>
      <vt:lpstr>Lucida Sans</vt:lpstr>
      <vt:lpstr>Book Antiqua</vt:lpstr>
      <vt:lpstr>Noto Sans Symbols</vt:lpstr>
      <vt:lpstr>Source Sans Pro</vt:lpstr>
      <vt:lpstr>Rambla</vt:lpstr>
      <vt:lpstr>Rockwell</vt:lpstr>
      <vt:lpstr>Questrial</vt:lpstr>
      <vt:lpstr>Constantia</vt:lpstr>
      <vt:lpstr>Century Gothic</vt:lpstr>
      <vt:lpstr>Verdana</vt:lpstr>
      <vt:lpstr>Ofis Teması</vt:lpstr>
      <vt:lpstr>Güven</vt:lpstr>
      <vt:lpstr>Gezinti</vt:lpstr>
      <vt:lpstr>Kalabalık</vt:lpstr>
      <vt:lpstr>Döküm</vt:lpstr>
      <vt:lpstr>Teknik</vt:lpstr>
      <vt:lpstr>Ortalama</vt:lpstr>
      <vt:lpstr>1_Kalabalık</vt:lpstr>
      <vt:lpstr>1_Teknik</vt:lpstr>
      <vt:lpstr>Akış</vt:lpstr>
      <vt:lpstr>Canlı</vt:lpstr>
      <vt:lpstr>Görünüş</vt:lpstr>
      <vt:lpstr>Slayt 1</vt:lpstr>
      <vt:lpstr>OKULUMUZ TARİHÇESİ:</vt:lpstr>
      <vt:lpstr>OKULUMUZ TARİHÇESİ:</vt:lpstr>
      <vt:lpstr>OKULUMUZ:</vt:lpstr>
      <vt:lpstr>Slayt 5</vt:lpstr>
      <vt:lpstr>ÖNBÜRO ATÖLYELERİMİZ:</vt:lpstr>
      <vt:lpstr>ÖNBÜRO ATÖLYELERİMİZ: </vt:lpstr>
      <vt:lpstr>KAT HİZMETLERİ ATÖLYELERİMİZ:</vt:lpstr>
      <vt:lpstr>KAT HİZMETLERİ ATÖLYELERİMİZ:</vt:lpstr>
      <vt:lpstr>KAT HİZMETLERİ ATÖLYELERİMİZ:</vt:lpstr>
      <vt:lpstr>MUTFAK DALI ATÖLYELERİMİZ:</vt:lpstr>
      <vt:lpstr>MUTFAK DALI ATÖLYELERİMİZ:</vt:lpstr>
      <vt:lpstr>MUTFAK DALI ATÖLYELERİMİZ:</vt:lpstr>
      <vt:lpstr>MUTFAK DALI ATÖLYEMİZ:</vt:lpstr>
      <vt:lpstr>PASTACILIK DALI ATÖLYELERİMİZ:</vt:lpstr>
      <vt:lpstr>PASTACILIK DALI ATÖLYELERİMİZ:</vt:lpstr>
      <vt:lpstr>PASTACILIK DALI ATÖLYELERİMİZ:</vt:lpstr>
      <vt:lpstr>SERVİS DALI ATÖLYELERİMİZ:</vt:lpstr>
      <vt:lpstr>SERVİS DALI ATÖLYERİMİZ:</vt:lpstr>
      <vt:lpstr>SERVİS DALI ATÖLYELERİMİZ:</vt:lpstr>
      <vt:lpstr>SERVİS DALI ATÖLYELERİMİZ:</vt:lpstr>
      <vt:lpstr>OKUL PANSİYONUMUZ:</vt:lpstr>
      <vt:lpstr>Okulumuzun 21 öğrencisi pansiyonda yatılı olarak eğitim almaktadır.</vt:lpstr>
      <vt:lpstr>Slayt 24</vt:lpstr>
      <vt:lpstr>Slayt 25</vt:lpstr>
      <vt:lpstr>Slayt 26</vt:lpstr>
      <vt:lpstr>FEN DERSLERİ LABORATUARIMIZ:</vt:lpstr>
      <vt:lpstr>FEN DERSLERİ LABORATUARIMIZ:</vt:lpstr>
      <vt:lpstr>OKULUMUZUN SPOR FAALİYETLERİ:</vt:lpstr>
      <vt:lpstr>OKULUMUZUN SPOR FAALİYETLERİ:</vt:lpstr>
      <vt:lpstr>OKULUMUZUN SPOR FAALİYETLERİ:</vt:lpstr>
      <vt:lpstr>OKULUMUZUN SPOR FAALİYETLERİ:</vt:lpstr>
      <vt:lpstr>Okulumuz öğrencilerinden Onur Kayar disk atma dalında İzmir 2. si olmuştur.</vt:lpstr>
      <vt:lpstr>Okulumuz birçok sosyal sorumluluk projesine öncü olmaktadır.</vt:lpstr>
      <vt:lpstr>Gönül Elçileri Projesi kapsamında Sayın Emine ERDOĞAN öncülüğünde İzmir´de 500 bin fidan dikimi Bereket Ormanları olarak dikildi.</vt:lpstr>
      <vt:lpstr>Slayt 36</vt:lpstr>
      <vt:lpstr>Slayt 37</vt:lpstr>
      <vt:lpstr>Okulumuz:</vt:lpstr>
      <vt:lpstr>Slayt 39</vt:lpstr>
      <vt:lpstr>Okulumuz 10. ve 11. sınıf öğrencileri her sene beceri eğitimine şenlik havasında uğurlanır.</vt:lpstr>
      <vt:lpstr>Slayt 41</vt:lpstr>
      <vt:lpstr>Slayt 42</vt:lpstr>
      <vt:lpstr>Okulumuz öğrencileri her yıl düzenli olarak ilimizdeki üniversiteleri tanımak amacıyla ziyaret etmektedir.</vt:lpstr>
      <vt:lpstr>Slayt 44</vt:lpstr>
      <vt:lpstr>Okulumuzda her yıl sürekli olarak öğrenci gelişimi için seminerler verilmektedir.</vt:lpstr>
      <vt:lpstr>Slayt 46</vt:lpstr>
      <vt:lpstr>Slayt 47</vt:lpstr>
      <vt:lpstr>Slayt 48</vt:lpstr>
      <vt:lpstr>Slayt 49</vt:lpstr>
      <vt:lpstr>Okulumuzun yiyecek içecek ve konaklama seyahat alan öğrencileri sektördeki gelişmeleri yerinde görmek için otel işletmelerine ve diğer turizm işletmelerine uygulama yapmak için gitmektedir.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User</cp:lastModifiedBy>
  <cp:revision>1</cp:revision>
  <dcterms:modified xsi:type="dcterms:W3CDTF">2019-03-11T10:53:39Z</dcterms:modified>
</cp:coreProperties>
</file>